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sldIdLst>
    <p:sldId id="256" r:id="rId2"/>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p:scale>
          <a:sx n="25" d="100"/>
          <a:sy n="25" d="100"/>
        </p:scale>
        <p:origin x="820" y="-9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eg>
</file>

<file path=ppt/media/image3.jpeg>
</file>

<file path=ppt/media/image4.pn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28030" y="-52850"/>
            <a:ext cx="30360648" cy="42909462"/>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3743331" y="15007743"/>
            <a:ext cx="19291903" cy="10275287"/>
          </a:xfrm>
        </p:spPr>
        <p:txBody>
          <a:bodyPr anchor="b">
            <a:noAutofit/>
          </a:bodyPr>
          <a:lstStyle>
            <a:lvl1pPr algn="r">
              <a:defRPr sz="17879">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3743331" y="25283021"/>
            <a:ext cx="19291903" cy="6846224"/>
          </a:xfrm>
        </p:spPr>
        <p:txBody>
          <a:bodyPr anchor="t"/>
          <a:lstStyle>
            <a:lvl1pPr marL="0" indent="0" algn="r">
              <a:buNone/>
              <a:defRPr>
                <a:solidFill>
                  <a:schemeClr val="tx1">
                    <a:lumMod val="50000"/>
                    <a:lumOff val="50000"/>
                  </a:schemeClr>
                </a:solidFill>
              </a:defRPr>
            </a:lvl1pPr>
            <a:lvl2pPr marL="1513743" indent="0" algn="ctr">
              <a:buNone/>
              <a:defRPr>
                <a:solidFill>
                  <a:schemeClr val="tx1">
                    <a:tint val="75000"/>
                  </a:schemeClr>
                </a:solidFill>
              </a:defRPr>
            </a:lvl2pPr>
            <a:lvl3pPr marL="3027487" indent="0" algn="ctr">
              <a:buNone/>
              <a:defRPr>
                <a:solidFill>
                  <a:schemeClr val="tx1">
                    <a:tint val="75000"/>
                  </a:schemeClr>
                </a:solidFill>
              </a:defRPr>
            </a:lvl3pPr>
            <a:lvl4pPr marL="4541230" indent="0" algn="ctr">
              <a:buNone/>
              <a:defRPr>
                <a:solidFill>
                  <a:schemeClr val="tx1">
                    <a:tint val="75000"/>
                  </a:schemeClr>
                </a:solidFill>
              </a:defRPr>
            </a:lvl4pPr>
            <a:lvl5pPr marL="6054974" indent="0" algn="ctr">
              <a:buNone/>
              <a:defRPr>
                <a:solidFill>
                  <a:schemeClr val="tx1">
                    <a:tint val="75000"/>
                  </a:schemeClr>
                </a:solidFill>
              </a:defRPr>
            </a:lvl5pPr>
            <a:lvl6pPr marL="7568717" indent="0" algn="ctr">
              <a:buNone/>
              <a:defRPr>
                <a:solidFill>
                  <a:schemeClr val="tx1">
                    <a:tint val="75000"/>
                  </a:schemeClr>
                </a:solidFill>
              </a:defRPr>
            </a:lvl6pPr>
            <a:lvl7pPr marL="9082461" indent="0" algn="ctr">
              <a:buNone/>
              <a:defRPr>
                <a:solidFill>
                  <a:schemeClr val="tx1">
                    <a:tint val="75000"/>
                  </a:schemeClr>
                </a:solidFill>
              </a:defRPr>
            </a:lvl7pPr>
            <a:lvl8pPr marL="10596204" indent="0" algn="ctr">
              <a:buNone/>
              <a:defRPr>
                <a:solidFill>
                  <a:schemeClr val="tx1">
                    <a:tint val="75000"/>
                  </a:schemeClr>
                </a:solidFill>
              </a:defRPr>
            </a:lvl8pPr>
            <a:lvl9pPr marL="1210994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2221924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018347" y="3804779"/>
            <a:ext cx="21016885" cy="21243349"/>
          </a:xfrm>
        </p:spPr>
        <p:txBody>
          <a:bodyPr anchor="ctr">
            <a:normAutofit/>
          </a:bodyPr>
          <a:lstStyle>
            <a:lvl1pPr algn="l">
              <a:defRPr sz="14568" b="0" cap="none"/>
            </a:lvl1pPr>
          </a:lstStyle>
          <a:p>
            <a:r>
              <a:rPr lang="en-US"/>
              <a:t>Click to edit Master title style</a:t>
            </a:r>
            <a:endParaRPr lang="en-US" dirty="0"/>
          </a:p>
        </p:txBody>
      </p:sp>
      <p:sp>
        <p:nvSpPr>
          <p:cNvPr id="3" name="Text Placeholder 2"/>
          <p:cNvSpPr>
            <a:spLocks noGrp="1"/>
          </p:cNvSpPr>
          <p:nvPr>
            <p:ph type="body" idx="1"/>
          </p:nvPr>
        </p:nvSpPr>
        <p:spPr>
          <a:xfrm>
            <a:off x="2018347" y="27901712"/>
            <a:ext cx="21016885" cy="9805058"/>
          </a:xfrm>
        </p:spPr>
        <p:txBody>
          <a:bodyPr anchor="ctr">
            <a:normAutofit/>
          </a:bodyPr>
          <a:lstStyle>
            <a:lvl1pPr marL="0" indent="0" algn="l">
              <a:buNone/>
              <a:defRPr sz="5960">
                <a:solidFill>
                  <a:schemeClr val="tx1">
                    <a:lumMod val="75000"/>
                    <a:lumOff val="25000"/>
                  </a:schemeClr>
                </a:solidFill>
              </a:defRPr>
            </a:lvl1pPr>
            <a:lvl2pPr marL="1513743" indent="0">
              <a:buNone/>
              <a:defRPr sz="5960">
                <a:solidFill>
                  <a:schemeClr val="tx1">
                    <a:tint val="75000"/>
                  </a:schemeClr>
                </a:solidFill>
              </a:defRPr>
            </a:lvl2pPr>
            <a:lvl3pPr marL="3027487" indent="0">
              <a:buNone/>
              <a:defRPr sz="5297">
                <a:solidFill>
                  <a:schemeClr val="tx1">
                    <a:tint val="75000"/>
                  </a:schemeClr>
                </a:solidFill>
              </a:defRPr>
            </a:lvl3pPr>
            <a:lvl4pPr marL="4541230" indent="0">
              <a:buNone/>
              <a:defRPr sz="4635">
                <a:solidFill>
                  <a:schemeClr val="tx1">
                    <a:tint val="75000"/>
                  </a:schemeClr>
                </a:solidFill>
              </a:defRPr>
            </a:lvl4pPr>
            <a:lvl5pPr marL="6054974" indent="0">
              <a:buNone/>
              <a:defRPr sz="4635">
                <a:solidFill>
                  <a:schemeClr val="tx1">
                    <a:tint val="75000"/>
                  </a:schemeClr>
                </a:solidFill>
              </a:defRPr>
            </a:lvl5pPr>
            <a:lvl6pPr marL="7568717" indent="0">
              <a:buNone/>
              <a:defRPr sz="4635">
                <a:solidFill>
                  <a:schemeClr val="tx1">
                    <a:tint val="75000"/>
                  </a:schemeClr>
                </a:solidFill>
              </a:defRPr>
            </a:lvl6pPr>
            <a:lvl7pPr marL="9082461" indent="0">
              <a:buNone/>
              <a:defRPr sz="4635">
                <a:solidFill>
                  <a:schemeClr val="tx1">
                    <a:tint val="75000"/>
                  </a:schemeClr>
                </a:solidFill>
              </a:defRPr>
            </a:lvl7pPr>
            <a:lvl8pPr marL="10596204" indent="0">
              <a:buNone/>
              <a:defRPr sz="4635">
                <a:solidFill>
                  <a:schemeClr val="tx1">
                    <a:tint val="75000"/>
                  </a:schemeClr>
                </a:solidFill>
              </a:defRPr>
            </a:lvl8pPr>
            <a:lvl9pPr marL="12109948" indent="0">
              <a:buNone/>
              <a:defRPr sz="463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39633917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5596" y="3804779"/>
            <a:ext cx="20104615" cy="18865362"/>
          </a:xfrm>
        </p:spPr>
        <p:txBody>
          <a:bodyPr anchor="ctr">
            <a:normAutofit/>
          </a:bodyPr>
          <a:lstStyle>
            <a:lvl1pPr algn="l">
              <a:defRPr sz="14568"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3645587" y="22670141"/>
            <a:ext cx="17944633" cy="2377987"/>
          </a:xfrm>
        </p:spPr>
        <p:txBody>
          <a:bodyPr anchor="ctr">
            <a:noAutofit/>
          </a:bodyPr>
          <a:lstStyle>
            <a:lvl1pPr marL="0" indent="0">
              <a:buFontTx/>
              <a:buNone/>
              <a:defRPr sz="5297">
                <a:solidFill>
                  <a:schemeClr val="tx1">
                    <a:lumMod val="50000"/>
                    <a:lumOff val="50000"/>
                  </a:schemeClr>
                </a:solidFill>
              </a:defRPr>
            </a:lvl1pPr>
            <a:lvl2pPr marL="1513743" indent="0">
              <a:buFontTx/>
              <a:buNone/>
              <a:defRPr/>
            </a:lvl2pPr>
            <a:lvl3pPr marL="3027487" indent="0">
              <a:buFontTx/>
              <a:buNone/>
              <a:defRPr/>
            </a:lvl3pPr>
            <a:lvl4pPr marL="4541230" indent="0">
              <a:buFontTx/>
              <a:buNone/>
              <a:defRPr/>
            </a:lvl4pPr>
            <a:lvl5pPr marL="6054974" indent="0">
              <a:buFontTx/>
              <a:buNone/>
              <a:defRPr/>
            </a:lvl5pPr>
          </a:lstStyle>
          <a:p>
            <a:pPr lvl="0"/>
            <a:r>
              <a:rPr lang="en-US"/>
              <a:t>Click to edit Master text styles</a:t>
            </a:r>
          </a:p>
        </p:txBody>
      </p:sp>
      <p:sp>
        <p:nvSpPr>
          <p:cNvPr id="3" name="Text Placeholder 2"/>
          <p:cNvSpPr>
            <a:spLocks noGrp="1"/>
          </p:cNvSpPr>
          <p:nvPr>
            <p:ph type="body" idx="1"/>
          </p:nvPr>
        </p:nvSpPr>
        <p:spPr>
          <a:xfrm>
            <a:off x="2018343" y="27901712"/>
            <a:ext cx="21016888" cy="9805058"/>
          </a:xfrm>
        </p:spPr>
        <p:txBody>
          <a:bodyPr anchor="ctr">
            <a:normAutofit/>
          </a:bodyPr>
          <a:lstStyle>
            <a:lvl1pPr marL="0" indent="0" algn="l">
              <a:buNone/>
              <a:defRPr sz="5960">
                <a:solidFill>
                  <a:schemeClr val="tx1">
                    <a:lumMod val="75000"/>
                    <a:lumOff val="25000"/>
                  </a:schemeClr>
                </a:solidFill>
              </a:defRPr>
            </a:lvl1pPr>
            <a:lvl2pPr marL="1513743" indent="0">
              <a:buNone/>
              <a:defRPr sz="5960">
                <a:solidFill>
                  <a:schemeClr val="tx1">
                    <a:tint val="75000"/>
                  </a:schemeClr>
                </a:solidFill>
              </a:defRPr>
            </a:lvl2pPr>
            <a:lvl3pPr marL="3027487" indent="0">
              <a:buNone/>
              <a:defRPr sz="5297">
                <a:solidFill>
                  <a:schemeClr val="tx1">
                    <a:tint val="75000"/>
                  </a:schemeClr>
                </a:solidFill>
              </a:defRPr>
            </a:lvl3pPr>
            <a:lvl4pPr marL="4541230" indent="0">
              <a:buNone/>
              <a:defRPr sz="4635">
                <a:solidFill>
                  <a:schemeClr val="tx1">
                    <a:tint val="75000"/>
                  </a:schemeClr>
                </a:solidFill>
              </a:defRPr>
            </a:lvl4pPr>
            <a:lvl5pPr marL="6054974" indent="0">
              <a:buNone/>
              <a:defRPr sz="4635">
                <a:solidFill>
                  <a:schemeClr val="tx1">
                    <a:tint val="75000"/>
                  </a:schemeClr>
                </a:solidFill>
              </a:defRPr>
            </a:lvl5pPr>
            <a:lvl6pPr marL="7568717" indent="0">
              <a:buNone/>
              <a:defRPr sz="4635">
                <a:solidFill>
                  <a:schemeClr val="tx1">
                    <a:tint val="75000"/>
                  </a:schemeClr>
                </a:solidFill>
              </a:defRPr>
            </a:lvl6pPr>
            <a:lvl7pPr marL="9082461" indent="0">
              <a:buNone/>
              <a:defRPr sz="4635">
                <a:solidFill>
                  <a:schemeClr val="tx1">
                    <a:tint val="75000"/>
                  </a:schemeClr>
                </a:solidFill>
              </a:defRPr>
            </a:lvl7pPr>
            <a:lvl8pPr marL="10596204" indent="0">
              <a:buNone/>
              <a:defRPr sz="4635">
                <a:solidFill>
                  <a:schemeClr val="tx1">
                    <a:tint val="75000"/>
                  </a:schemeClr>
                </a:solidFill>
              </a:defRPr>
            </a:lvl8pPr>
            <a:lvl9pPr marL="12109948" indent="0">
              <a:buNone/>
              <a:defRPr sz="463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
        <p:nvSpPr>
          <p:cNvPr id="24" name="TextBox 23"/>
          <p:cNvSpPr txBox="1"/>
          <p:nvPr/>
        </p:nvSpPr>
        <p:spPr>
          <a:xfrm>
            <a:off x="1598227" y="4933093"/>
            <a:ext cx="1514155" cy="3649842"/>
          </a:xfrm>
          <a:prstGeom prst="rect">
            <a:avLst/>
          </a:prstGeom>
        </p:spPr>
        <p:txBody>
          <a:bodyPr vert="horz" lIns="302752" tIns="151376" rIns="302752" bIns="151376" rtlCol="0" anchor="ctr">
            <a:noAutofit/>
          </a:bodyPr>
          <a:lstStyle/>
          <a:p>
            <a:pPr lvl="0"/>
            <a:r>
              <a:rPr lang="en-US" sz="26487"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22341212" y="18016252"/>
            <a:ext cx="1514155" cy="3649842"/>
          </a:xfrm>
          <a:prstGeom prst="rect">
            <a:avLst/>
          </a:prstGeom>
        </p:spPr>
        <p:txBody>
          <a:bodyPr vert="horz" lIns="302752" tIns="151376" rIns="302752" bIns="151376" rtlCol="0" anchor="ctr">
            <a:noAutofit/>
          </a:bodyPr>
          <a:lstStyle/>
          <a:p>
            <a:pPr lvl="0"/>
            <a:r>
              <a:rPr lang="en-US" sz="26487"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1085408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018343" y="12058378"/>
            <a:ext cx="21016888" cy="16199396"/>
          </a:xfrm>
        </p:spPr>
        <p:txBody>
          <a:bodyPr anchor="b">
            <a:normAutofit/>
          </a:bodyPr>
          <a:lstStyle>
            <a:lvl1pPr algn="l">
              <a:defRPr sz="14568" b="0" cap="none"/>
            </a:lvl1pPr>
          </a:lstStyle>
          <a:p>
            <a:r>
              <a:rPr lang="en-US"/>
              <a:t>Click to edit Master title style</a:t>
            </a:r>
            <a:endParaRPr lang="en-US" dirty="0"/>
          </a:p>
        </p:txBody>
      </p:sp>
      <p:sp>
        <p:nvSpPr>
          <p:cNvPr id="3" name="Text Placeholder 2"/>
          <p:cNvSpPr>
            <a:spLocks noGrp="1"/>
          </p:cNvSpPr>
          <p:nvPr>
            <p:ph type="body" idx="1"/>
          </p:nvPr>
        </p:nvSpPr>
        <p:spPr>
          <a:xfrm>
            <a:off x="2018343" y="28257774"/>
            <a:ext cx="21016888" cy="9448996"/>
          </a:xfrm>
        </p:spPr>
        <p:txBody>
          <a:bodyPr anchor="t">
            <a:normAutofit/>
          </a:bodyPr>
          <a:lstStyle>
            <a:lvl1pPr marL="0" indent="0" algn="l">
              <a:buNone/>
              <a:defRPr sz="5960">
                <a:solidFill>
                  <a:schemeClr val="tx1">
                    <a:lumMod val="75000"/>
                    <a:lumOff val="25000"/>
                  </a:schemeClr>
                </a:solidFill>
              </a:defRPr>
            </a:lvl1pPr>
            <a:lvl2pPr marL="1513743" indent="0">
              <a:buNone/>
              <a:defRPr sz="5960">
                <a:solidFill>
                  <a:schemeClr val="tx1">
                    <a:tint val="75000"/>
                  </a:schemeClr>
                </a:solidFill>
              </a:defRPr>
            </a:lvl2pPr>
            <a:lvl3pPr marL="3027487" indent="0">
              <a:buNone/>
              <a:defRPr sz="5297">
                <a:solidFill>
                  <a:schemeClr val="tx1">
                    <a:tint val="75000"/>
                  </a:schemeClr>
                </a:solidFill>
              </a:defRPr>
            </a:lvl3pPr>
            <a:lvl4pPr marL="4541230" indent="0">
              <a:buNone/>
              <a:defRPr sz="4635">
                <a:solidFill>
                  <a:schemeClr val="tx1">
                    <a:tint val="75000"/>
                  </a:schemeClr>
                </a:solidFill>
              </a:defRPr>
            </a:lvl4pPr>
            <a:lvl5pPr marL="6054974" indent="0">
              <a:buNone/>
              <a:defRPr sz="4635">
                <a:solidFill>
                  <a:schemeClr val="tx1">
                    <a:tint val="75000"/>
                  </a:schemeClr>
                </a:solidFill>
              </a:defRPr>
            </a:lvl5pPr>
            <a:lvl6pPr marL="7568717" indent="0">
              <a:buNone/>
              <a:defRPr sz="4635">
                <a:solidFill>
                  <a:schemeClr val="tx1">
                    <a:tint val="75000"/>
                  </a:schemeClr>
                </a:solidFill>
              </a:defRPr>
            </a:lvl6pPr>
            <a:lvl7pPr marL="9082461" indent="0">
              <a:buNone/>
              <a:defRPr sz="4635">
                <a:solidFill>
                  <a:schemeClr val="tx1">
                    <a:tint val="75000"/>
                  </a:schemeClr>
                </a:solidFill>
              </a:defRPr>
            </a:lvl7pPr>
            <a:lvl8pPr marL="10596204" indent="0">
              <a:buNone/>
              <a:defRPr sz="4635">
                <a:solidFill>
                  <a:schemeClr val="tx1">
                    <a:tint val="75000"/>
                  </a:schemeClr>
                </a:solidFill>
              </a:defRPr>
            </a:lvl8pPr>
            <a:lvl9pPr marL="12109948" indent="0">
              <a:buNone/>
              <a:defRPr sz="463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11707046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2565596" y="3804779"/>
            <a:ext cx="20104615" cy="18865362"/>
          </a:xfrm>
        </p:spPr>
        <p:txBody>
          <a:bodyPr anchor="ctr">
            <a:normAutofit/>
          </a:bodyPr>
          <a:lstStyle>
            <a:lvl1pPr algn="l">
              <a:defRPr sz="14568"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018338" y="25048128"/>
            <a:ext cx="21016891" cy="3209646"/>
          </a:xfrm>
        </p:spPr>
        <p:txBody>
          <a:bodyPr anchor="b">
            <a:noAutofit/>
          </a:bodyPr>
          <a:lstStyle>
            <a:lvl1pPr marL="0" indent="0">
              <a:buFontTx/>
              <a:buNone/>
              <a:defRPr sz="7946">
                <a:solidFill>
                  <a:schemeClr val="tx1">
                    <a:lumMod val="75000"/>
                    <a:lumOff val="25000"/>
                  </a:schemeClr>
                </a:solidFill>
              </a:defRPr>
            </a:lvl1pPr>
            <a:lvl2pPr marL="1513743" indent="0">
              <a:buFontTx/>
              <a:buNone/>
              <a:defRPr/>
            </a:lvl2pPr>
            <a:lvl3pPr marL="3027487" indent="0">
              <a:buFontTx/>
              <a:buNone/>
              <a:defRPr/>
            </a:lvl3pPr>
            <a:lvl4pPr marL="4541230" indent="0">
              <a:buFontTx/>
              <a:buNone/>
              <a:defRPr/>
            </a:lvl4pPr>
            <a:lvl5pPr marL="6054974" indent="0">
              <a:buFontTx/>
              <a:buNone/>
              <a:defRPr/>
            </a:lvl5pPr>
          </a:lstStyle>
          <a:p>
            <a:pPr lvl="0"/>
            <a:r>
              <a:rPr lang="en-US"/>
              <a:t>Click to edit Master text styles</a:t>
            </a:r>
          </a:p>
        </p:txBody>
      </p:sp>
      <p:sp>
        <p:nvSpPr>
          <p:cNvPr id="3" name="Text Placeholder 2"/>
          <p:cNvSpPr>
            <a:spLocks noGrp="1"/>
          </p:cNvSpPr>
          <p:nvPr>
            <p:ph type="body" idx="1"/>
          </p:nvPr>
        </p:nvSpPr>
        <p:spPr>
          <a:xfrm>
            <a:off x="2018343" y="28257774"/>
            <a:ext cx="21016888" cy="9448996"/>
          </a:xfrm>
        </p:spPr>
        <p:txBody>
          <a:bodyPr anchor="t">
            <a:normAutofit/>
          </a:bodyPr>
          <a:lstStyle>
            <a:lvl1pPr marL="0" indent="0" algn="l">
              <a:buNone/>
              <a:defRPr sz="5960">
                <a:solidFill>
                  <a:schemeClr val="tx1">
                    <a:lumMod val="50000"/>
                    <a:lumOff val="50000"/>
                  </a:schemeClr>
                </a:solidFill>
              </a:defRPr>
            </a:lvl1pPr>
            <a:lvl2pPr marL="1513743" indent="0">
              <a:buNone/>
              <a:defRPr sz="5960">
                <a:solidFill>
                  <a:schemeClr val="tx1">
                    <a:tint val="75000"/>
                  </a:schemeClr>
                </a:solidFill>
              </a:defRPr>
            </a:lvl2pPr>
            <a:lvl3pPr marL="3027487" indent="0">
              <a:buNone/>
              <a:defRPr sz="5297">
                <a:solidFill>
                  <a:schemeClr val="tx1">
                    <a:tint val="75000"/>
                  </a:schemeClr>
                </a:solidFill>
              </a:defRPr>
            </a:lvl3pPr>
            <a:lvl4pPr marL="4541230" indent="0">
              <a:buNone/>
              <a:defRPr sz="4635">
                <a:solidFill>
                  <a:schemeClr val="tx1">
                    <a:tint val="75000"/>
                  </a:schemeClr>
                </a:solidFill>
              </a:defRPr>
            </a:lvl4pPr>
            <a:lvl5pPr marL="6054974" indent="0">
              <a:buNone/>
              <a:defRPr sz="4635">
                <a:solidFill>
                  <a:schemeClr val="tx1">
                    <a:tint val="75000"/>
                  </a:schemeClr>
                </a:solidFill>
              </a:defRPr>
            </a:lvl5pPr>
            <a:lvl6pPr marL="7568717" indent="0">
              <a:buNone/>
              <a:defRPr sz="4635">
                <a:solidFill>
                  <a:schemeClr val="tx1">
                    <a:tint val="75000"/>
                  </a:schemeClr>
                </a:solidFill>
              </a:defRPr>
            </a:lvl6pPr>
            <a:lvl7pPr marL="9082461" indent="0">
              <a:buNone/>
              <a:defRPr sz="4635">
                <a:solidFill>
                  <a:schemeClr val="tx1">
                    <a:tint val="75000"/>
                  </a:schemeClr>
                </a:solidFill>
              </a:defRPr>
            </a:lvl7pPr>
            <a:lvl8pPr marL="10596204" indent="0">
              <a:buNone/>
              <a:defRPr sz="4635">
                <a:solidFill>
                  <a:schemeClr val="tx1">
                    <a:tint val="75000"/>
                  </a:schemeClr>
                </a:solidFill>
              </a:defRPr>
            </a:lvl8pPr>
            <a:lvl9pPr marL="12109948" indent="0">
              <a:buNone/>
              <a:defRPr sz="463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
        <p:nvSpPr>
          <p:cNvPr id="24" name="TextBox 23"/>
          <p:cNvSpPr txBox="1"/>
          <p:nvPr/>
        </p:nvSpPr>
        <p:spPr>
          <a:xfrm>
            <a:off x="1598227" y="4933093"/>
            <a:ext cx="1514155" cy="3649842"/>
          </a:xfrm>
          <a:prstGeom prst="rect">
            <a:avLst/>
          </a:prstGeom>
        </p:spPr>
        <p:txBody>
          <a:bodyPr vert="horz" lIns="302752" tIns="151376" rIns="302752" bIns="151376" rtlCol="0" anchor="ctr">
            <a:noAutofit/>
          </a:bodyPr>
          <a:lstStyle/>
          <a:p>
            <a:pPr lvl="0"/>
            <a:r>
              <a:rPr lang="en-US" sz="26487"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22341212" y="18016252"/>
            <a:ext cx="1514155" cy="3649842"/>
          </a:xfrm>
          <a:prstGeom prst="rect">
            <a:avLst/>
          </a:prstGeom>
        </p:spPr>
        <p:txBody>
          <a:bodyPr vert="horz" lIns="302752" tIns="151376" rIns="302752" bIns="151376" rtlCol="0" anchor="ctr">
            <a:noAutofit/>
          </a:bodyPr>
          <a:lstStyle/>
          <a:p>
            <a:pPr lvl="0"/>
            <a:r>
              <a:rPr lang="en-US" sz="26487"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437380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039036" y="3804779"/>
            <a:ext cx="20996195" cy="18865362"/>
          </a:xfrm>
        </p:spPr>
        <p:txBody>
          <a:bodyPr anchor="ctr">
            <a:normAutofit/>
          </a:bodyPr>
          <a:lstStyle>
            <a:lvl1pPr algn="l">
              <a:defRPr sz="14568"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018338" y="25048128"/>
            <a:ext cx="21016891" cy="3209646"/>
          </a:xfrm>
        </p:spPr>
        <p:txBody>
          <a:bodyPr anchor="b">
            <a:noAutofit/>
          </a:bodyPr>
          <a:lstStyle>
            <a:lvl1pPr marL="0" indent="0">
              <a:buFontTx/>
              <a:buNone/>
              <a:defRPr sz="7946">
                <a:solidFill>
                  <a:schemeClr val="accent1"/>
                </a:solidFill>
              </a:defRPr>
            </a:lvl1pPr>
            <a:lvl2pPr marL="1513743" indent="0">
              <a:buFontTx/>
              <a:buNone/>
              <a:defRPr/>
            </a:lvl2pPr>
            <a:lvl3pPr marL="3027487" indent="0">
              <a:buFontTx/>
              <a:buNone/>
              <a:defRPr/>
            </a:lvl3pPr>
            <a:lvl4pPr marL="4541230" indent="0">
              <a:buFontTx/>
              <a:buNone/>
              <a:defRPr/>
            </a:lvl4pPr>
            <a:lvl5pPr marL="6054974" indent="0">
              <a:buFontTx/>
              <a:buNone/>
              <a:defRPr/>
            </a:lvl5pPr>
          </a:lstStyle>
          <a:p>
            <a:pPr lvl="0"/>
            <a:r>
              <a:rPr lang="en-US"/>
              <a:t>Click to edit Master text styles</a:t>
            </a:r>
          </a:p>
        </p:txBody>
      </p:sp>
      <p:sp>
        <p:nvSpPr>
          <p:cNvPr id="3" name="Text Placeholder 2"/>
          <p:cNvSpPr>
            <a:spLocks noGrp="1"/>
          </p:cNvSpPr>
          <p:nvPr>
            <p:ph type="body" idx="1"/>
          </p:nvPr>
        </p:nvSpPr>
        <p:spPr>
          <a:xfrm>
            <a:off x="2018343" y="28257774"/>
            <a:ext cx="21016888" cy="9448996"/>
          </a:xfrm>
        </p:spPr>
        <p:txBody>
          <a:bodyPr anchor="t">
            <a:normAutofit/>
          </a:bodyPr>
          <a:lstStyle>
            <a:lvl1pPr marL="0" indent="0" algn="l">
              <a:buNone/>
              <a:defRPr sz="5960">
                <a:solidFill>
                  <a:schemeClr val="tx1">
                    <a:lumMod val="50000"/>
                    <a:lumOff val="50000"/>
                  </a:schemeClr>
                </a:solidFill>
              </a:defRPr>
            </a:lvl1pPr>
            <a:lvl2pPr marL="1513743" indent="0">
              <a:buNone/>
              <a:defRPr sz="5960">
                <a:solidFill>
                  <a:schemeClr val="tx1">
                    <a:tint val="75000"/>
                  </a:schemeClr>
                </a:solidFill>
              </a:defRPr>
            </a:lvl2pPr>
            <a:lvl3pPr marL="3027487" indent="0">
              <a:buNone/>
              <a:defRPr sz="5297">
                <a:solidFill>
                  <a:schemeClr val="tx1">
                    <a:tint val="75000"/>
                  </a:schemeClr>
                </a:solidFill>
              </a:defRPr>
            </a:lvl3pPr>
            <a:lvl4pPr marL="4541230" indent="0">
              <a:buNone/>
              <a:defRPr sz="4635">
                <a:solidFill>
                  <a:schemeClr val="tx1">
                    <a:tint val="75000"/>
                  </a:schemeClr>
                </a:solidFill>
              </a:defRPr>
            </a:lvl4pPr>
            <a:lvl5pPr marL="6054974" indent="0">
              <a:buNone/>
              <a:defRPr sz="4635">
                <a:solidFill>
                  <a:schemeClr val="tx1">
                    <a:tint val="75000"/>
                  </a:schemeClr>
                </a:solidFill>
              </a:defRPr>
            </a:lvl5pPr>
            <a:lvl6pPr marL="7568717" indent="0">
              <a:buNone/>
              <a:defRPr sz="4635">
                <a:solidFill>
                  <a:schemeClr val="tx1">
                    <a:tint val="75000"/>
                  </a:schemeClr>
                </a:solidFill>
              </a:defRPr>
            </a:lvl6pPr>
            <a:lvl7pPr marL="9082461" indent="0">
              <a:buNone/>
              <a:defRPr sz="4635">
                <a:solidFill>
                  <a:schemeClr val="tx1">
                    <a:tint val="75000"/>
                  </a:schemeClr>
                </a:solidFill>
              </a:defRPr>
            </a:lvl7pPr>
            <a:lvl8pPr marL="10596204" indent="0">
              <a:buNone/>
              <a:defRPr sz="4635">
                <a:solidFill>
                  <a:schemeClr val="tx1">
                    <a:tint val="75000"/>
                  </a:schemeClr>
                </a:solidFill>
              </a:defRPr>
            </a:lvl8pPr>
            <a:lvl9pPr marL="12109948" indent="0">
              <a:buNone/>
              <a:defRPr sz="463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2735011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22240138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790507" y="3804782"/>
            <a:ext cx="3240785" cy="3277659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018344" y="3804782"/>
            <a:ext cx="17200407" cy="3277659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746349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382518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8343" y="16857296"/>
            <a:ext cx="21016888" cy="11400487"/>
          </a:xfrm>
        </p:spPr>
        <p:txBody>
          <a:bodyPr anchor="b"/>
          <a:lstStyle>
            <a:lvl1pPr algn="l">
              <a:defRPr sz="13244" b="0" cap="none"/>
            </a:lvl1pPr>
          </a:lstStyle>
          <a:p>
            <a:r>
              <a:rPr lang="en-US"/>
              <a:t>Click to edit Master title style</a:t>
            </a:r>
            <a:endParaRPr lang="en-US" dirty="0"/>
          </a:p>
        </p:txBody>
      </p:sp>
      <p:sp>
        <p:nvSpPr>
          <p:cNvPr id="3" name="Text Placeholder 2"/>
          <p:cNvSpPr>
            <a:spLocks noGrp="1"/>
          </p:cNvSpPr>
          <p:nvPr>
            <p:ph type="body" idx="1"/>
          </p:nvPr>
        </p:nvSpPr>
        <p:spPr>
          <a:xfrm>
            <a:off x="2018343" y="28257774"/>
            <a:ext cx="21016888" cy="5370131"/>
          </a:xfrm>
        </p:spPr>
        <p:txBody>
          <a:bodyPr anchor="t"/>
          <a:lstStyle>
            <a:lvl1pPr marL="0" indent="0" algn="l">
              <a:buNone/>
              <a:defRPr sz="6622">
                <a:solidFill>
                  <a:schemeClr val="tx1">
                    <a:lumMod val="50000"/>
                    <a:lumOff val="50000"/>
                  </a:schemeClr>
                </a:solidFill>
              </a:defRPr>
            </a:lvl1pPr>
            <a:lvl2pPr marL="1513743" indent="0">
              <a:buNone/>
              <a:defRPr sz="5960">
                <a:solidFill>
                  <a:schemeClr val="tx1">
                    <a:tint val="75000"/>
                  </a:schemeClr>
                </a:solidFill>
              </a:defRPr>
            </a:lvl2pPr>
            <a:lvl3pPr marL="3027487" indent="0">
              <a:buNone/>
              <a:defRPr sz="5297">
                <a:solidFill>
                  <a:schemeClr val="tx1">
                    <a:tint val="75000"/>
                  </a:schemeClr>
                </a:solidFill>
              </a:defRPr>
            </a:lvl3pPr>
            <a:lvl4pPr marL="4541230" indent="0">
              <a:buNone/>
              <a:defRPr sz="4635">
                <a:solidFill>
                  <a:schemeClr val="tx1">
                    <a:tint val="75000"/>
                  </a:schemeClr>
                </a:solidFill>
              </a:defRPr>
            </a:lvl4pPr>
            <a:lvl5pPr marL="6054974" indent="0">
              <a:buNone/>
              <a:defRPr sz="4635">
                <a:solidFill>
                  <a:schemeClr val="tx1">
                    <a:tint val="75000"/>
                  </a:schemeClr>
                </a:solidFill>
              </a:defRPr>
            </a:lvl5pPr>
            <a:lvl6pPr marL="7568717" indent="0">
              <a:buNone/>
              <a:defRPr sz="4635">
                <a:solidFill>
                  <a:schemeClr val="tx1">
                    <a:tint val="75000"/>
                  </a:schemeClr>
                </a:solidFill>
              </a:defRPr>
            </a:lvl6pPr>
            <a:lvl7pPr marL="9082461" indent="0">
              <a:buNone/>
              <a:defRPr sz="4635">
                <a:solidFill>
                  <a:schemeClr val="tx1">
                    <a:tint val="75000"/>
                  </a:schemeClr>
                </a:solidFill>
              </a:defRPr>
            </a:lvl7pPr>
            <a:lvl8pPr marL="10596204" indent="0">
              <a:buNone/>
              <a:defRPr sz="4635">
                <a:solidFill>
                  <a:schemeClr val="tx1">
                    <a:tint val="75000"/>
                  </a:schemeClr>
                </a:solidFill>
              </a:defRPr>
            </a:lvl8pPr>
            <a:lvl9pPr marL="12109948" indent="0">
              <a:buNone/>
              <a:defRPr sz="463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0D2DFB-C68C-45C2-8887-D01B3531CD7F}" type="datetimeFigureOut">
              <a:rPr lang="en-US" smtClean="0"/>
              <a:t>2/27/2023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3427534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018347" y="3804779"/>
            <a:ext cx="21016885" cy="824368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018349" y="13485176"/>
            <a:ext cx="10224536" cy="24221587"/>
          </a:xfrm>
        </p:spPr>
        <p:txBody>
          <a:bodyPr>
            <a:normAutofit/>
          </a:bodyPr>
          <a:lstStyle>
            <a:lvl1pPr>
              <a:defRPr sz="5960"/>
            </a:lvl1pPr>
            <a:lvl2pPr>
              <a:defRPr sz="5297"/>
            </a:lvl2pPr>
            <a:lvl3pPr>
              <a:defRPr sz="4635"/>
            </a:lvl3pPr>
            <a:lvl4pPr>
              <a:defRPr sz="3973"/>
            </a:lvl4pPr>
            <a:lvl5pPr>
              <a:defRPr sz="3973"/>
            </a:lvl5pPr>
            <a:lvl6pPr>
              <a:defRPr sz="3973"/>
            </a:lvl6pPr>
            <a:lvl7pPr>
              <a:defRPr sz="3973"/>
            </a:lvl7pPr>
            <a:lvl8pPr>
              <a:defRPr sz="3973"/>
            </a:lvl8pPr>
            <a:lvl9pPr>
              <a:defRPr sz="397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810693" y="13485186"/>
            <a:ext cx="10224539" cy="24221593"/>
          </a:xfrm>
        </p:spPr>
        <p:txBody>
          <a:bodyPr>
            <a:normAutofit/>
          </a:bodyPr>
          <a:lstStyle>
            <a:lvl1pPr>
              <a:defRPr sz="5960"/>
            </a:lvl1pPr>
            <a:lvl2pPr>
              <a:defRPr sz="5297"/>
            </a:lvl2pPr>
            <a:lvl3pPr>
              <a:defRPr sz="4635"/>
            </a:lvl3pPr>
            <a:lvl4pPr>
              <a:defRPr sz="3973"/>
            </a:lvl4pPr>
            <a:lvl5pPr>
              <a:defRPr sz="3973"/>
            </a:lvl5pPr>
            <a:lvl6pPr>
              <a:defRPr sz="3973"/>
            </a:lvl6pPr>
            <a:lvl7pPr>
              <a:defRPr sz="3973"/>
            </a:lvl7pPr>
            <a:lvl8pPr>
              <a:defRPr sz="3973"/>
            </a:lvl8pPr>
            <a:lvl9pPr>
              <a:defRPr sz="397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0D2DFB-C68C-45C2-8887-D01B3531CD7F}" type="datetimeFigureOut">
              <a:rPr lang="en-US" smtClean="0"/>
              <a:t>2/27/2023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4029354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8346" y="3804779"/>
            <a:ext cx="21016881" cy="8243688"/>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018344" y="13487635"/>
            <a:ext cx="10233022" cy="3596702"/>
          </a:xfrm>
        </p:spPr>
        <p:txBody>
          <a:bodyPr anchor="b">
            <a:noAutofit/>
          </a:bodyPr>
          <a:lstStyle>
            <a:lvl1pPr marL="0" indent="0">
              <a:buNone/>
              <a:defRPr sz="7946" b="0"/>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18344" y="17084347"/>
            <a:ext cx="10233022" cy="2062243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802204" y="13487635"/>
            <a:ext cx="10233022" cy="3596702"/>
          </a:xfrm>
        </p:spPr>
        <p:txBody>
          <a:bodyPr anchor="b">
            <a:noAutofit/>
          </a:bodyPr>
          <a:lstStyle>
            <a:lvl1pPr marL="0" indent="0">
              <a:buNone/>
              <a:defRPr sz="7946" b="0"/>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2802204" y="17084347"/>
            <a:ext cx="10233022" cy="2062243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0D2DFB-C68C-45C2-8887-D01B3531CD7F}" type="datetimeFigureOut">
              <a:rPr lang="en-US" smtClean="0"/>
              <a:t>2/27/2023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1463599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018344" y="3804779"/>
            <a:ext cx="21016885" cy="8243688"/>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D0D2DFB-C68C-45C2-8887-D01B3531CD7F}" type="datetimeFigureOut">
              <a:rPr lang="en-US" smtClean="0"/>
              <a:t>2/27/2023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2205367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0D2DFB-C68C-45C2-8887-D01B3531CD7F}" type="datetimeFigureOut">
              <a:rPr lang="en-US" smtClean="0"/>
              <a:t>2/27/2023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3934255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8344" y="9353440"/>
            <a:ext cx="9238118" cy="7979463"/>
          </a:xfrm>
        </p:spPr>
        <p:txBody>
          <a:bodyPr anchor="b">
            <a:normAutofit/>
          </a:bodyPr>
          <a:lstStyle>
            <a:lvl1pPr>
              <a:defRPr sz="6622"/>
            </a:lvl1pPr>
          </a:lstStyle>
          <a:p>
            <a:r>
              <a:rPr lang="en-US"/>
              <a:t>Click to edit Master title style</a:t>
            </a:r>
            <a:endParaRPr lang="en-US" dirty="0"/>
          </a:p>
        </p:txBody>
      </p:sp>
      <p:sp>
        <p:nvSpPr>
          <p:cNvPr id="3" name="Content Placeholder 2"/>
          <p:cNvSpPr>
            <a:spLocks noGrp="1"/>
          </p:cNvSpPr>
          <p:nvPr>
            <p:ph idx="1"/>
          </p:nvPr>
        </p:nvSpPr>
        <p:spPr>
          <a:xfrm>
            <a:off x="11824270" y="3213874"/>
            <a:ext cx="11210957" cy="3449289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18344" y="17332900"/>
            <a:ext cx="9238118" cy="16130671"/>
          </a:xfrm>
        </p:spPr>
        <p:txBody>
          <a:bodyPr>
            <a:normAutofit/>
          </a:bodyPr>
          <a:lstStyle>
            <a:lvl1pPr marL="0" indent="0">
              <a:buNone/>
              <a:defRPr sz="4635"/>
            </a:lvl1pPr>
            <a:lvl2pPr marL="1135308" indent="0">
              <a:buNone/>
              <a:defRPr sz="3476"/>
            </a:lvl2pPr>
            <a:lvl3pPr marL="2270615" indent="0">
              <a:buNone/>
              <a:defRPr sz="2980"/>
            </a:lvl3pPr>
            <a:lvl4pPr marL="3405923" indent="0">
              <a:buNone/>
              <a:defRPr sz="2483"/>
            </a:lvl4pPr>
            <a:lvl5pPr marL="4541230" indent="0">
              <a:buNone/>
              <a:defRPr sz="2483"/>
            </a:lvl5pPr>
            <a:lvl6pPr marL="5676538" indent="0">
              <a:buNone/>
              <a:defRPr sz="2483"/>
            </a:lvl6pPr>
            <a:lvl7pPr marL="6811846" indent="0">
              <a:buNone/>
              <a:defRPr sz="2483"/>
            </a:lvl7pPr>
            <a:lvl8pPr marL="7947153" indent="0">
              <a:buNone/>
              <a:defRPr sz="2483"/>
            </a:lvl8pPr>
            <a:lvl9pPr marL="9082461" indent="0">
              <a:buNone/>
              <a:defRPr sz="2483"/>
            </a:lvl9pPr>
          </a:lstStyle>
          <a:p>
            <a:pPr lvl="0"/>
            <a:r>
              <a:rPr lang="en-US"/>
              <a:t>Click to edit Master text styles</a:t>
            </a:r>
          </a:p>
        </p:txBody>
      </p:sp>
      <p:sp>
        <p:nvSpPr>
          <p:cNvPr id="5" name="Date Placeholder 4"/>
          <p:cNvSpPr>
            <a:spLocks noGrp="1"/>
          </p:cNvSpPr>
          <p:nvPr>
            <p:ph type="dt" sz="half" idx="10"/>
          </p:nvPr>
        </p:nvSpPr>
        <p:spPr/>
        <p:txBody>
          <a:bodyPr/>
          <a:lstStyle/>
          <a:p>
            <a:fld id="{BD0D2DFB-C68C-45C2-8887-D01B3531CD7F}" type="datetimeFigureOut">
              <a:rPr lang="en-US" smtClean="0"/>
              <a:t>2/27/2023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893966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8344" y="29962634"/>
            <a:ext cx="21016885" cy="3537259"/>
          </a:xfrm>
        </p:spPr>
        <p:txBody>
          <a:bodyPr anchor="b">
            <a:normAutofit/>
          </a:bodyPr>
          <a:lstStyle>
            <a:lvl1pPr algn="l">
              <a:defRPr sz="7946"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018344" y="3804779"/>
            <a:ext cx="21016885" cy="24002800"/>
          </a:xfrm>
        </p:spPr>
        <p:txBody>
          <a:bodyPr anchor="t">
            <a:normAutofit/>
          </a:bodyPr>
          <a:lstStyle>
            <a:lvl1pPr marL="0" indent="0" algn="ctr">
              <a:buNone/>
              <a:defRPr sz="5297"/>
            </a:lvl1pPr>
            <a:lvl2pPr marL="1513743" indent="0">
              <a:buNone/>
              <a:defRPr sz="5297"/>
            </a:lvl2pPr>
            <a:lvl3pPr marL="3027487" indent="0">
              <a:buNone/>
              <a:defRPr sz="5297"/>
            </a:lvl3pPr>
            <a:lvl4pPr marL="4541230" indent="0">
              <a:buNone/>
              <a:defRPr sz="5297"/>
            </a:lvl4pPr>
            <a:lvl5pPr marL="6054974" indent="0">
              <a:buNone/>
              <a:defRPr sz="5297"/>
            </a:lvl5pPr>
            <a:lvl6pPr marL="7568717" indent="0">
              <a:buNone/>
              <a:defRPr sz="5297"/>
            </a:lvl6pPr>
            <a:lvl7pPr marL="9082461" indent="0">
              <a:buNone/>
              <a:defRPr sz="5297"/>
            </a:lvl7pPr>
            <a:lvl8pPr marL="10596204" indent="0">
              <a:buNone/>
              <a:defRPr sz="5297"/>
            </a:lvl8pPr>
            <a:lvl9pPr marL="12109948" indent="0">
              <a:buNone/>
              <a:defRPr sz="5297"/>
            </a:lvl9pPr>
          </a:lstStyle>
          <a:p>
            <a:r>
              <a:rPr lang="en-US"/>
              <a:t>Click icon to add picture</a:t>
            </a:r>
            <a:endParaRPr lang="en-US" dirty="0"/>
          </a:p>
        </p:txBody>
      </p:sp>
      <p:sp>
        <p:nvSpPr>
          <p:cNvPr id="4" name="Text Placeholder 3"/>
          <p:cNvSpPr>
            <a:spLocks noGrp="1"/>
          </p:cNvSpPr>
          <p:nvPr>
            <p:ph type="body" sz="half" idx="2"/>
          </p:nvPr>
        </p:nvSpPr>
        <p:spPr>
          <a:xfrm>
            <a:off x="2018344" y="33499893"/>
            <a:ext cx="21016885" cy="4206877"/>
          </a:xfrm>
        </p:spPr>
        <p:txBody>
          <a:bodyPr>
            <a:normAutofit/>
          </a:bodyPr>
          <a:lstStyle>
            <a:lvl1pPr marL="0" indent="0">
              <a:buNone/>
              <a:defRPr sz="3973"/>
            </a:lvl1pPr>
            <a:lvl2pPr marL="1513743" indent="0">
              <a:buNone/>
              <a:defRPr sz="3973"/>
            </a:lvl2pPr>
            <a:lvl3pPr marL="3027487" indent="0">
              <a:buNone/>
              <a:defRPr sz="3311"/>
            </a:lvl3pPr>
            <a:lvl4pPr marL="4541230" indent="0">
              <a:buNone/>
              <a:defRPr sz="2980"/>
            </a:lvl4pPr>
            <a:lvl5pPr marL="6054974" indent="0">
              <a:buNone/>
              <a:defRPr sz="2980"/>
            </a:lvl5pPr>
            <a:lvl6pPr marL="7568717" indent="0">
              <a:buNone/>
              <a:defRPr sz="2980"/>
            </a:lvl6pPr>
            <a:lvl7pPr marL="9082461" indent="0">
              <a:buNone/>
              <a:defRPr sz="2980"/>
            </a:lvl7pPr>
            <a:lvl8pPr marL="10596204" indent="0">
              <a:buNone/>
              <a:defRPr sz="2980"/>
            </a:lvl8pPr>
            <a:lvl9pPr marL="12109948" indent="0">
              <a:buNone/>
              <a:defRPr sz="2980"/>
            </a:lvl9pPr>
          </a:lstStyle>
          <a:p>
            <a:pPr lvl="0"/>
            <a:r>
              <a:rPr lang="en-US"/>
              <a:t>Click to edit Master text styles</a:t>
            </a:r>
          </a:p>
        </p:txBody>
      </p:sp>
      <p:sp>
        <p:nvSpPr>
          <p:cNvPr id="5" name="Date Placeholder 4"/>
          <p:cNvSpPr>
            <a:spLocks noGrp="1"/>
          </p:cNvSpPr>
          <p:nvPr>
            <p:ph type="dt" sz="half" idx="10"/>
          </p:nvPr>
        </p:nvSpPr>
        <p:spPr/>
        <p:txBody>
          <a:bodyPr/>
          <a:lstStyle/>
          <a:p>
            <a:fld id="{BD0D2DFB-C68C-45C2-8887-D01B3531CD7F}" type="datetimeFigureOut">
              <a:rPr lang="en-US" smtClean="0"/>
              <a:t>2/27/2023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2C6E98-A0CE-4062-9D19-414DE234E664}" type="slidenum">
              <a:rPr lang="en-US" smtClean="0"/>
              <a:t>‹#›</a:t>
            </a:fld>
            <a:endParaRPr lang="en-US"/>
          </a:p>
        </p:txBody>
      </p:sp>
    </p:spTree>
    <p:extLst>
      <p:ext uri="{BB962C8B-B14F-4D97-AF65-F5344CB8AC3E}">
        <p14:creationId xmlns:p14="http://schemas.microsoft.com/office/powerpoint/2010/main" val="1199681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28032" y="-52850"/>
            <a:ext cx="30360652" cy="42909462"/>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2018346" y="3804779"/>
            <a:ext cx="21016881" cy="824368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018344" y="13485186"/>
            <a:ext cx="21016885" cy="242215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7896472" y="37706779"/>
            <a:ext cx="2265118" cy="2278904"/>
          </a:xfrm>
          <a:prstGeom prst="rect">
            <a:avLst/>
          </a:prstGeom>
        </p:spPr>
        <p:txBody>
          <a:bodyPr vert="horz" lIns="91440" tIns="45720" rIns="91440" bIns="45720" rtlCol="0" anchor="ctr"/>
          <a:lstStyle>
            <a:lvl1pPr algn="r">
              <a:defRPr sz="2980">
                <a:solidFill>
                  <a:schemeClr val="tx1">
                    <a:tint val="75000"/>
                  </a:schemeClr>
                </a:solidFill>
              </a:defRPr>
            </a:lvl1pPr>
          </a:lstStyle>
          <a:p>
            <a:fld id="{BD0D2DFB-C68C-45C2-8887-D01B3531CD7F}" type="datetimeFigureOut">
              <a:rPr lang="en-US" smtClean="0"/>
              <a:t>2/27/2023</a:t>
            </a:fld>
            <a:endParaRPr lang="en-US"/>
          </a:p>
        </p:txBody>
      </p:sp>
      <p:sp>
        <p:nvSpPr>
          <p:cNvPr id="5" name="Footer Placeholder 4"/>
          <p:cNvSpPr>
            <a:spLocks noGrp="1"/>
          </p:cNvSpPr>
          <p:nvPr>
            <p:ph type="ftr" sz="quarter" idx="3"/>
          </p:nvPr>
        </p:nvSpPr>
        <p:spPr>
          <a:xfrm>
            <a:off x="2018346" y="37706779"/>
            <a:ext cx="15306375" cy="2278904"/>
          </a:xfrm>
          <a:prstGeom prst="rect">
            <a:avLst/>
          </a:prstGeom>
        </p:spPr>
        <p:txBody>
          <a:bodyPr vert="horz" lIns="91440" tIns="45720" rIns="91440" bIns="45720" rtlCol="0" anchor="ctr"/>
          <a:lstStyle>
            <a:lvl1pPr algn="l">
              <a:defRPr sz="29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337920" y="37706779"/>
            <a:ext cx="1697312" cy="2278904"/>
          </a:xfrm>
          <a:prstGeom prst="rect">
            <a:avLst/>
          </a:prstGeom>
        </p:spPr>
        <p:txBody>
          <a:bodyPr vert="horz" lIns="91440" tIns="45720" rIns="91440" bIns="45720" rtlCol="0" anchor="ctr"/>
          <a:lstStyle>
            <a:lvl1pPr algn="r">
              <a:defRPr sz="2980">
                <a:solidFill>
                  <a:schemeClr val="accent1"/>
                </a:solidFill>
              </a:defRPr>
            </a:lvl1pPr>
          </a:lstStyle>
          <a:p>
            <a:fld id="{3E2C6E98-A0CE-4062-9D19-414DE234E664}" type="slidenum">
              <a:rPr lang="en-US" smtClean="0"/>
              <a:t>‹#›</a:t>
            </a:fld>
            <a:endParaRPr lang="en-US"/>
          </a:p>
        </p:txBody>
      </p:sp>
    </p:spTree>
    <p:extLst>
      <p:ext uri="{BB962C8B-B14F-4D97-AF65-F5344CB8AC3E}">
        <p14:creationId xmlns:p14="http://schemas.microsoft.com/office/powerpoint/2010/main" val="2796404484"/>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5" r:id="rId15"/>
    <p:sldLayoutId id="2147483796" r:id="rId16"/>
  </p:sldLayoutIdLst>
  <p:txStyles>
    <p:titleStyle>
      <a:lvl1pPr algn="l" defTabSz="1513743" rtl="0" eaLnBrk="1" latinLnBrk="0" hangingPunct="1">
        <a:spcBef>
          <a:spcPct val="0"/>
        </a:spcBef>
        <a:buNone/>
        <a:defRPr sz="11919"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135308" indent="-1135308" algn="l" defTabSz="1513743" rtl="0" eaLnBrk="1" latinLnBrk="0" hangingPunct="1">
        <a:spcBef>
          <a:spcPts val="3311"/>
        </a:spcBef>
        <a:spcAft>
          <a:spcPts val="0"/>
        </a:spcAft>
        <a:buClr>
          <a:schemeClr val="accent1"/>
        </a:buClr>
        <a:buSzPct val="80000"/>
        <a:buFont typeface="Wingdings 3" charset="2"/>
        <a:buChar char=""/>
        <a:defRPr sz="5960" kern="1200">
          <a:solidFill>
            <a:schemeClr val="tx1">
              <a:lumMod val="75000"/>
              <a:lumOff val="25000"/>
            </a:schemeClr>
          </a:solidFill>
          <a:latin typeface="+mn-lt"/>
          <a:ea typeface="+mn-ea"/>
          <a:cs typeface="+mn-cs"/>
        </a:defRPr>
      </a:lvl1pPr>
      <a:lvl2pPr marL="2459833" indent="-946090" algn="l" defTabSz="1513743" rtl="0" eaLnBrk="1" latinLnBrk="0" hangingPunct="1">
        <a:spcBef>
          <a:spcPts val="3311"/>
        </a:spcBef>
        <a:spcAft>
          <a:spcPts val="0"/>
        </a:spcAft>
        <a:buClr>
          <a:schemeClr val="accent1"/>
        </a:buClr>
        <a:buSzPct val="80000"/>
        <a:buFont typeface="Wingdings 3" charset="2"/>
        <a:buChar char=""/>
        <a:defRPr sz="5297" kern="1200">
          <a:solidFill>
            <a:schemeClr val="tx1">
              <a:lumMod val="75000"/>
              <a:lumOff val="25000"/>
            </a:schemeClr>
          </a:solidFill>
          <a:latin typeface="+mn-lt"/>
          <a:ea typeface="+mn-ea"/>
          <a:cs typeface="+mn-cs"/>
        </a:defRPr>
      </a:lvl2pPr>
      <a:lvl3pPr marL="3784359" indent="-756872" algn="l" defTabSz="1513743" rtl="0" eaLnBrk="1" latinLnBrk="0" hangingPunct="1">
        <a:spcBef>
          <a:spcPts val="3311"/>
        </a:spcBef>
        <a:spcAft>
          <a:spcPts val="0"/>
        </a:spcAft>
        <a:buClr>
          <a:schemeClr val="accent1"/>
        </a:buClr>
        <a:buSzPct val="80000"/>
        <a:buFont typeface="Wingdings 3" charset="2"/>
        <a:buChar char=""/>
        <a:defRPr sz="4635" kern="1200">
          <a:solidFill>
            <a:schemeClr val="tx1">
              <a:lumMod val="75000"/>
              <a:lumOff val="25000"/>
            </a:schemeClr>
          </a:solidFill>
          <a:latin typeface="+mn-lt"/>
          <a:ea typeface="+mn-ea"/>
          <a:cs typeface="+mn-cs"/>
        </a:defRPr>
      </a:lvl3pPr>
      <a:lvl4pPr marL="5298102" indent="-756872" algn="l" defTabSz="1513743" rtl="0" eaLnBrk="1" latinLnBrk="0" hangingPunct="1">
        <a:spcBef>
          <a:spcPts val="3311"/>
        </a:spcBef>
        <a:spcAft>
          <a:spcPts val="0"/>
        </a:spcAft>
        <a:buClr>
          <a:schemeClr val="accent1"/>
        </a:buClr>
        <a:buSzPct val="80000"/>
        <a:buFont typeface="Wingdings 3" charset="2"/>
        <a:buChar char=""/>
        <a:defRPr sz="3973" kern="1200">
          <a:solidFill>
            <a:schemeClr val="tx1">
              <a:lumMod val="75000"/>
              <a:lumOff val="25000"/>
            </a:schemeClr>
          </a:solidFill>
          <a:latin typeface="+mn-lt"/>
          <a:ea typeface="+mn-ea"/>
          <a:cs typeface="+mn-cs"/>
        </a:defRPr>
      </a:lvl4pPr>
      <a:lvl5pPr marL="6811846" indent="-756872" algn="l" defTabSz="1513743" rtl="0" eaLnBrk="1" latinLnBrk="0" hangingPunct="1">
        <a:spcBef>
          <a:spcPts val="3311"/>
        </a:spcBef>
        <a:spcAft>
          <a:spcPts val="0"/>
        </a:spcAft>
        <a:buClr>
          <a:schemeClr val="accent1"/>
        </a:buClr>
        <a:buSzPct val="80000"/>
        <a:buFont typeface="Wingdings 3" charset="2"/>
        <a:buChar char=""/>
        <a:defRPr sz="3973" kern="1200">
          <a:solidFill>
            <a:schemeClr val="tx1">
              <a:lumMod val="75000"/>
              <a:lumOff val="25000"/>
            </a:schemeClr>
          </a:solidFill>
          <a:latin typeface="+mn-lt"/>
          <a:ea typeface="+mn-ea"/>
          <a:cs typeface="+mn-cs"/>
        </a:defRPr>
      </a:lvl5pPr>
      <a:lvl6pPr marL="8325589" indent="-756872" algn="l" defTabSz="1513743" rtl="0" eaLnBrk="1" latinLnBrk="0" hangingPunct="1">
        <a:spcBef>
          <a:spcPts val="3311"/>
        </a:spcBef>
        <a:spcAft>
          <a:spcPts val="0"/>
        </a:spcAft>
        <a:buClr>
          <a:schemeClr val="accent1"/>
        </a:buClr>
        <a:buSzPct val="80000"/>
        <a:buFont typeface="Wingdings 3" charset="2"/>
        <a:buChar char=""/>
        <a:defRPr sz="3973" kern="1200">
          <a:solidFill>
            <a:schemeClr val="tx1">
              <a:lumMod val="75000"/>
              <a:lumOff val="25000"/>
            </a:schemeClr>
          </a:solidFill>
          <a:latin typeface="+mn-lt"/>
          <a:ea typeface="+mn-ea"/>
          <a:cs typeface="+mn-cs"/>
        </a:defRPr>
      </a:lvl6pPr>
      <a:lvl7pPr marL="9839333" indent="-756872" algn="l" defTabSz="1513743" rtl="0" eaLnBrk="1" latinLnBrk="0" hangingPunct="1">
        <a:spcBef>
          <a:spcPts val="3311"/>
        </a:spcBef>
        <a:spcAft>
          <a:spcPts val="0"/>
        </a:spcAft>
        <a:buClr>
          <a:schemeClr val="accent1"/>
        </a:buClr>
        <a:buSzPct val="80000"/>
        <a:buFont typeface="Wingdings 3" charset="2"/>
        <a:buChar char=""/>
        <a:defRPr sz="3973" kern="1200">
          <a:solidFill>
            <a:schemeClr val="tx1">
              <a:lumMod val="75000"/>
              <a:lumOff val="25000"/>
            </a:schemeClr>
          </a:solidFill>
          <a:latin typeface="+mn-lt"/>
          <a:ea typeface="+mn-ea"/>
          <a:cs typeface="+mn-cs"/>
        </a:defRPr>
      </a:lvl7pPr>
      <a:lvl8pPr marL="11353076" indent="-756872" algn="l" defTabSz="1513743" rtl="0" eaLnBrk="1" latinLnBrk="0" hangingPunct="1">
        <a:spcBef>
          <a:spcPts val="3311"/>
        </a:spcBef>
        <a:spcAft>
          <a:spcPts val="0"/>
        </a:spcAft>
        <a:buClr>
          <a:schemeClr val="accent1"/>
        </a:buClr>
        <a:buSzPct val="80000"/>
        <a:buFont typeface="Wingdings 3" charset="2"/>
        <a:buChar char=""/>
        <a:defRPr sz="3973" kern="1200">
          <a:solidFill>
            <a:schemeClr val="tx1">
              <a:lumMod val="75000"/>
              <a:lumOff val="25000"/>
            </a:schemeClr>
          </a:solidFill>
          <a:latin typeface="+mn-lt"/>
          <a:ea typeface="+mn-ea"/>
          <a:cs typeface="+mn-cs"/>
        </a:defRPr>
      </a:lvl8pPr>
      <a:lvl9pPr marL="12866820" indent="-756872" algn="l" defTabSz="1513743" rtl="0" eaLnBrk="1" latinLnBrk="0" hangingPunct="1">
        <a:spcBef>
          <a:spcPts val="3311"/>
        </a:spcBef>
        <a:spcAft>
          <a:spcPts val="0"/>
        </a:spcAft>
        <a:buClr>
          <a:schemeClr val="accent1"/>
        </a:buClr>
        <a:buSzPct val="80000"/>
        <a:buFont typeface="Wingdings 3" charset="2"/>
        <a:buChar char=""/>
        <a:defRPr sz="3973" kern="1200">
          <a:solidFill>
            <a:schemeClr val="tx1">
              <a:lumMod val="75000"/>
              <a:lumOff val="25000"/>
            </a:schemeClr>
          </a:solidFill>
          <a:latin typeface="+mn-lt"/>
          <a:ea typeface="+mn-ea"/>
          <a:cs typeface="+mn-cs"/>
        </a:defRPr>
      </a:lvl9pPr>
    </p:bodyStyle>
    <p:otherStyle>
      <a:defPPr>
        <a:defRPr lang="en-US"/>
      </a:defPPr>
      <a:lvl1pPr marL="0" algn="l" defTabSz="1513743" rtl="0" eaLnBrk="1" latinLnBrk="0" hangingPunct="1">
        <a:defRPr sz="5960" kern="1200">
          <a:solidFill>
            <a:schemeClr val="tx1"/>
          </a:solidFill>
          <a:latin typeface="+mn-lt"/>
          <a:ea typeface="+mn-ea"/>
          <a:cs typeface="+mn-cs"/>
        </a:defRPr>
      </a:lvl1pPr>
      <a:lvl2pPr marL="1513743" algn="l" defTabSz="1513743" rtl="0" eaLnBrk="1" latinLnBrk="0" hangingPunct="1">
        <a:defRPr sz="5960" kern="1200">
          <a:solidFill>
            <a:schemeClr val="tx1"/>
          </a:solidFill>
          <a:latin typeface="+mn-lt"/>
          <a:ea typeface="+mn-ea"/>
          <a:cs typeface="+mn-cs"/>
        </a:defRPr>
      </a:lvl2pPr>
      <a:lvl3pPr marL="3027487" algn="l" defTabSz="1513743" rtl="0" eaLnBrk="1" latinLnBrk="0" hangingPunct="1">
        <a:defRPr sz="5960" kern="1200">
          <a:solidFill>
            <a:schemeClr val="tx1"/>
          </a:solidFill>
          <a:latin typeface="+mn-lt"/>
          <a:ea typeface="+mn-ea"/>
          <a:cs typeface="+mn-cs"/>
        </a:defRPr>
      </a:lvl3pPr>
      <a:lvl4pPr marL="4541230" algn="l" defTabSz="1513743" rtl="0" eaLnBrk="1" latinLnBrk="0" hangingPunct="1">
        <a:defRPr sz="5960" kern="1200">
          <a:solidFill>
            <a:schemeClr val="tx1"/>
          </a:solidFill>
          <a:latin typeface="+mn-lt"/>
          <a:ea typeface="+mn-ea"/>
          <a:cs typeface="+mn-cs"/>
        </a:defRPr>
      </a:lvl4pPr>
      <a:lvl5pPr marL="6054974" algn="l" defTabSz="1513743" rtl="0" eaLnBrk="1" latinLnBrk="0" hangingPunct="1">
        <a:defRPr sz="5960" kern="1200">
          <a:solidFill>
            <a:schemeClr val="tx1"/>
          </a:solidFill>
          <a:latin typeface="+mn-lt"/>
          <a:ea typeface="+mn-ea"/>
          <a:cs typeface="+mn-cs"/>
        </a:defRPr>
      </a:lvl5pPr>
      <a:lvl6pPr marL="7568717" algn="l" defTabSz="1513743" rtl="0" eaLnBrk="1" latinLnBrk="0" hangingPunct="1">
        <a:defRPr sz="5960" kern="1200">
          <a:solidFill>
            <a:schemeClr val="tx1"/>
          </a:solidFill>
          <a:latin typeface="+mn-lt"/>
          <a:ea typeface="+mn-ea"/>
          <a:cs typeface="+mn-cs"/>
        </a:defRPr>
      </a:lvl6pPr>
      <a:lvl7pPr marL="9082461" algn="l" defTabSz="1513743" rtl="0" eaLnBrk="1" latinLnBrk="0" hangingPunct="1">
        <a:defRPr sz="5960" kern="1200">
          <a:solidFill>
            <a:schemeClr val="tx1"/>
          </a:solidFill>
          <a:latin typeface="+mn-lt"/>
          <a:ea typeface="+mn-ea"/>
          <a:cs typeface="+mn-cs"/>
        </a:defRPr>
      </a:lvl7pPr>
      <a:lvl8pPr marL="10596204" algn="l" defTabSz="1513743" rtl="0" eaLnBrk="1" latinLnBrk="0" hangingPunct="1">
        <a:defRPr sz="5960" kern="1200">
          <a:solidFill>
            <a:schemeClr val="tx1"/>
          </a:solidFill>
          <a:latin typeface="+mn-lt"/>
          <a:ea typeface="+mn-ea"/>
          <a:cs typeface="+mn-cs"/>
        </a:defRPr>
      </a:lvl8pPr>
      <a:lvl9pPr marL="12109948" algn="l" defTabSz="1513743"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CBCE2BD-1E0B-C99C-6D87-D592974969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flipH="1" flipV="1">
            <a:off x="50007" y="149179"/>
            <a:ext cx="3840480" cy="5056633"/>
          </a:xfrm>
          <a:prstGeom prst="rect">
            <a:avLst/>
          </a:prstGeom>
          <a:noFill/>
          <a:effectLst>
            <a:glow rad="12700">
              <a:schemeClr val="accent1">
                <a:alpha val="40000"/>
              </a:schemeClr>
            </a:glow>
          </a:effectLst>
        </p:spPr>
      </p:pic>
      <p:sp>
        <p:nvSpPr>
          <p:cNvPr id="8" name="Rectangle: Rounded Corners 7">
            <a:extLst>
              <a:ext uri="{FF2B5EF4-FFF2-40B4-BE49-F238E27FC236}">
                <a16:creationId xmlns:a16="http://schemas.microsoft.com/office/drawing/2014/main" id="{9F23DEAB-86EF-8CDC-D89C-386B1BBA4028}"/>
              </a:ext>
            </a:extLst>
          </p:cNvPr>
          <p:cNvSpPr/>
          <p:nvPr/>
        </p:nvSpPr>
        <p:spPr>
          <a:xfrm>
            <a:off x="3890487" y="258486"/>
            <a:ext cx="26334720" cy="4937760"/>
          </a:xfrm>
          <a:prstGeom prst="roundRect">
            <a:avLst>
              <a:gd name="adj" fmla="val 5350"/>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b="1" i="1" dirty="0">
                <a:solidFill>
                  <a:schemeClr val="accent5">
                    <a:lumMod val="60000"/>
                    <a:lumOff val="40000"/>
                  </a:schemeClr>
                </a:solidFill>
                <a:highlight>
                  <a:srgbClr val="C0C0C0"/>
                </a:highlight>
              </a:rPr>
              <a:t>DISEASES WITH SYMPTOMS</a:t>
            </a:r>
            <a:r>
              <a:rPr lang="en-US" sz="4400" b="1" i="1" dirty="0">
                <a:solidFill>
                  <a:schemeClr val="accent5">
                    <a:lumMod val="60000"/>
                    <a:lumOff val="40000"/>
                  </a:schemeClr>
                </a:solidFill>
                <a:highlight>
                  <a:srgbClr val="00FFFF"/>
                </a:highlight>
              </a:rPr>
              <a:t>.</a:t>
            </a:r>
          </a:p>
        </p:txBody>
      </p:sp>
      <p:sp>
        <p:nvSpPr>
          <p:cNvPr id="2" name="Rectangle: Rounded Corners 1">
            <a:extLst>
              <a:ext uri="{FF2B5EF4-FFF2-40B4-BE49-F238E27FC236}">
                <a16:creationId xmlns:a16="http://schemas.microsoft.com/office/drawing/2014/main" id="{F1F81E5C-342C-7842-4D92-D448D4362DE0}"/>
              </a:ext>
            </a:extLst>
          </p:cNvPr>
          <p:cNvSpPr/>
          <p:nvPr/>
        </p:nvSpPr>
        <p:spPr>
          <a:xfrm>
            <a:off x="584199" y="7465568"/>
            <a:ext cx="9347200" cy="6756400"/>
          </a:xfrm>
          <a:prstGeom prst="round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tx1"/>
                </a:solidFill>
              </a:rPr>
              <a:t>There are many different types of diseases prevailing all around the world and people nowadays find it difficult to diagnose the disease with the symptoms they have but some are easily findable and get the right treatment.</a:t>
            </a:r>
          </a:p>
        </p:txBody>
      </p:sp>
      <p:sp>
        <p:nvSpPr>
          <p:cNvPr id="3" name="Rectangle: Rounded Corners 2">
            <a:extLst>
              <a:ext uri="{FF2B5EF4-FFF2-40B4-BE49-F238E27FC236}">
                <a16:creationId xmlns:a16="http://schemas.microsoft.com/office/drawing/2014/main" id="{F5C2C877-D132-0891-DFDB-42A0F1A2692C}"/>
              </a:ext>
            </a:extLst>
          </p:cNvPr>
          <p:cNvSpPr/>
          <p:nvPr/>
        </p:nvSpPr>
        <p:spPr>
          <a:xfrm>
            <a:off x="1231899" y="6845888"/>
            <a:ext cx="4025900" cy="1168400"/>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rPr>
              <a:t>INTRODUCTION</a:t>
            </a:r>
          </a:p>
        </p:txBody>
      </p:sp>
      <p:sp>
        <p:nvSpPr>
          <p:cNvPr id="4" name="Rectangle: Rounded Corners 3">
            <a:extLst>
              <a:ext uri="{FF2B5EF4-FFF2-40B4-BE49-F238E27FC236}">
                <a16:creationId xmlns:a16="http://schemas.microsoft.com/office/drawing/2014/main" id="{516376DD-0F94-3B08-0CE2-098CD12A7E28}"/>
              </a:ext>
            </a:extLst>
          </p:cNvPr>
          <p:cNvSpPr/>
          <p:nvPr/>
        </p:nvSpPr>
        <p:spPr>
          <a:xfrm>
            <a:off x="619362" y="16853899"/>
            <a:ext cx="9347200" cy="6756400"/>
          </a:xfrm>
          <a:prstGeom prst="round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tx1"/>
                </a:solidFill>
              </a:rPr>
              <a:t> B</a:t>
            </a:r>
            <a:r>
              <a:rPr lang="en-US" sz="4000" b="1" i="0" dirty="0">
                <a:solidFill>
                  <a:schemeClr val="tx1"/>
                </a:solidFill>
                <a:effectLst/>
                <a:latin typeface="Söhne"/>
              </a:rPr>
              <a:t>est findings from a data set are those that provide valuable insights into a particular area of study and can be used to make informed decisions, improve outcomes, and drive innovation in various fields</a:t>
            </a:r>
            <a:endParaRPr lang="en-US" sz="4000" b="1" dirty="0">
              <a:solidFill>
                <a:schemeClr val="tx1"/>
              </a:solidFill>
            </a:endParaRPr>
          </a:p>
        </p:txBody>
      </p:sp>
      <p:sp>
        <p:nvSpPr>
          <p:cNvPr id="5" name="Rectangle: Rounded Corners 4">
            <a:extLst>
              <a:ext uri="{FF2B5EF4-FFF2-40B4-BE49-F238E27FC236}">
                <a16:creationId xmlns:a16="http://schemas.microsoft.com/office/drawing/2014/main" id="{EEE01A6E-B1EE-818D-7FA3-AD7BF8B24D7C}"/>
              </a:ext>
            </a:extLst>
          </p:cNvPr>
          <p:cNvSpPr/>
          <p:nvPr/>
        </p:nvSpPr>
        <p:spPr>
          <a:xfrm>
            <a:off x="3840480" y="15964538"/>
            <a:ext cx="5715000" cy="1336502"/>
          </a:xfrm>
          <a:prstGeom prst="round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FINDINGS</a:t>
            </a:r>
          </a:p>
        </p:txBody>
      </p:sp>
      <p:sp>
        <p:nvSpPr>
          <p:cNvPr id="6" name="Rectangle: Rounded Corners 5">
            <a:extLst>
              <a:ext uri="{FF2B5EF4-FFF2-40B4-BE49-F238E27FC236}">
                <a16:creationId xmlns:a16="http://schemas.microsoft.com/office/drawing/2014/main" id="{A9604F34-617C-DD05-3E18-CF87A3E408C2}"/>
              </a:ext>
            </a:extLst>
          </p:cNvPr>
          <p:cNvSpPr/>
          <p:nvPr/>
        </p:nvSpPr>
        <p:spPr>
          <a:xfrm>
            <a:off x="366596" y="26931545"/>
            <a:ext cx="9895003" cy="9641142"/>
          </a:xfrm>
          <a:prstGeom prst="round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buFont typeface="+mj-lt"/>
              <a:buAutoNum type="arabicPeriod"/>
            </a:pPr>
            <a:r>
              <a:rPr lang="en-US" sz="4000" b="1" i="0" dirty="0">
                <a:solidFill>
                  <a:schemeClr val="tx1"/>
                </a:solidFill>
                <a:effectLst/>
                <a:latin typeface="Söhne"/>
              </a:rPr>
              <a:t>Continue to develop and refine the machine learning models to improve their accuracy and reliability in predicting disease based on symptom data.</a:t>
            </a:r>
          </a:p>
          <a:p>
            <a:pPr algn="l">
              <a:buFont typeface="+mj-lt"/>
              <a:buAutoNum type="arabicPeriod"/>
            </a:pPr>
            <a:r>
              <a:rPr lang="en-US" sz="4000" b="1" i="0" dirty="0">
                <a:solidFill>
                  <a:schemeClr val="tx1"/>
                </a:solidFill>
                <a:effectLst/>
                <a:latin typeface="Söhne"/>
              </a:rPr>
              <a:t>Explore ways to incorporate other types of clinical data into the models, such as patient history, lab results, and imaging data, to improve accuracy and reliability.</a:t>
            </a:r>
          </a:p>
          <a:p>
            <a:pPr algn="l">
              <a:buFont typeface="+mj-lt"/>
              <a:buAutoNum type="arabicPeriod"/>
            </a:pPr>
            <a:r>
              <a:rPr lang="en-US" sz="4000" b="1" i="0" dirty="0">
                <a:solidFill>
                  <a:schemeClr val="tx1"/>
                </a:solidFill>
                <a:effectLst/>
                <a:latin typeface="Söhne"/>
              </a:rPr>
              <a:t>Validate the models on new data sets to ensure that they generalize well and are not overfit to the training data</a:t>
            </a:r>
          </a:p>
          <a:p>
            <a:pPr algn="l"/>
            <a:endParaRPr lang="en-US" sz="4000" b="0" i="0" dirty="0">
              <a:solidFill>
                <a:schemeClr val="tx1">
                  <a:lumMod val="85000"/>
                  <a:lumOff val="15000"/>
                </a:schemeClr>
              </a:solidFill>
              <a:effectLst/>
              <a:latin typeface="Inter"/>
            </a:endParaRPr>
          </a:p>
        </p:txBody>
      </p:sp>
      <p:sp>
        <p:nvSpPr>
          <p:cNvPr id="9" name="Rectangle: Rounded Corners 8">
            <a:extLst>
              <a:ext uri="{FF2B5EF4-FFF2-40B4-BE49-F238E27FC236}">
                <a16:creationId xmlns:a16="http://schemas.microsoft.com/office/drawing/2014/main" id="{FCD89996-EBDE-670D-EE3F-F8DFE962EB67}"/>
              </a:ext>
            </a:extLst>
          </p:cNvPr>
          <p:cNvSpPr/>
          <p:nvPr/>
        </p:nvSpPr>
        <p:spPr>
          <a:xfrm>
            <a:off x="1231899" y="26439779"/>
            <a:ext cx="7992354" cy="719847"/>
          </a:xfrm>
          <a:prstGeom prst="round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Conclusion and recommendations</a:t>
            </a:r>
          </a:p>
        </p:txBody>
      </p:sp>
      <p:sp>
        <p:nvSpPr>
          <p:cNvPr id="10" name="Rectangle: Rounded Corners 9">
            <a:extLst>
              <a:ext uri="{FF2B5EF4-FFF2-40B4-BE49-F238E27FC236}">
                <a16:creationId xmlns:a16="http://schemas.microsoft.com/office/drawing/2014/main" id="{179F686E-56CD-474A-ADEA-9B94D5EA4CE7}"/>
              </a:ext>
            </a:extLst>
          </p:cNvPr>
          <p:cNvSpPr/>
          <p:nvPr/>
        </p:nvSpPr>
        <p:spPr>
          <a:xfrm>
            <a:off x="19436399" y="6170928"/>
            <a:ext cx="9347200" cy="6756400"/>
          </a:xfrm>
          <a:prstGeom prst="round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tx1"/>
                </a:solidFill>
              </a:rPr>
              <a:t>Nowadays, most people ignore small symptoms which might lead to a very big disease going on. Our main aim is to create a model by which everyone can know the diseases and their symptoms when they fall ill. </a:t>
            </a:r>
          </a:p>
        </p:txBody>
      </p:sp>
      <p:sp>
        <p:nvSpPr>
          <p:cNvPr id="11" name="Rectangle: Rounded Corners 10">
            <a:extLst>
              <a:ext uri="{FF2B5EF4-FFF2-40B4-BE49-F238E27FC236}">
                <a16:creationId xmlns:a16="http://schemas.microsoft.com/office/drawing/2014/main" id="{101E3822-B71A-846E-C44B-5FD1C0DB6814}"/>
              </a:ext>
            </a:extLst>
          </p:cNvPr>
          <p:cNvSpPr/>
          <p:nvPr/>
        </p:nvSpPr>
        <p:spPr>
          <a:xfrm>
            <a:off x="21026991" y="5374726"/>
            <a:ext cx="5715000" cy="1407448"/>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Problem statement</a:t>
            </a:r>
          </a:p>
        </p:txBody>
      </p:sp>
      <p:sp>
        <p:nvSpPr>
          <p:cNvPr id="12" name="Rectangle: Rounded Corners 11">
            <a:extLst>
              <a:ext uri="{FF2B5EF4-FFF2-40B4-BE49-F238E27FC236}">
                <a16:creationId xmlns:a16="http://schemas.microsoft.com/office/drawing/2014/main" id="{B0B4093A-44B3-7B68-2C5D-8CA1C0CA8C90}"/>
              </a:ext>
            </a:extLst>
          </p:cNvPr>
          <p:cNvSpPr/>
          <p:nvPr/>
        </p:nvSpPr>
        <p:spPr>
          <a:xfrm rot="5400000">
            <a:off x="19041734" y="13192964"/>
            <a:ext cx="10623632" cy="10420957"/>
          </a:xfrm>
          <a:prstGeom prst="round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Rounded Corners 12">
            <a:extLst>
              <a:ext uri="{FF2B5EF4-FFF2-40B4-BE49-F238E27FC236}">
                <a16:creationId xmlns:a16="http://schemas.microsoft.com/office/drawing/2014/main" id="{62C664DA-B65C-7CA1-F8A2-B2FE6E1DF181}"/>
              </a:ext>
            </a:extLst>
          </p:cNvPr>
          <p:cNvSpPr/>
          <p:nvPr/>
        </p:nvSpPr>
        <p:spPr>
          <a:xfrm>
            <a:off x="21252499" y="13348529"/>
            <a:ext cx="5715000" cy="981287"/>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Data analysis</a:t>
            </a:r>
          </a:p>
        </p:txBody>
      </p:sp>
      <p:sp>
        <p:nvSpPr>
          <p:cNvPr id="14" name="Rectangle: Rounded Corners 13">
            <a:extLst>
              <a:ext uri="{FF2B5EF4-FFF2-40B4-BE49-F238E27FC236}">
                <a16:creationId xmlns:a16="http://schemas.microsoft.com/office/drawing/2014/main" id="{D480B530-4CBE-2FDB-752A-73891AA9AD42}"/>
              </a:ext>
            </a:extLst>
          </p:cNvPr>
          <p:cNvSpPr/>
          <p:nvPr/>
        </p:nvSpPr>
        <p:spPr>
          <a:xfrm>
            <a:off x="20274698" y="31172849"/>
            <a:ext cx="9895003" cy="7343497"/>
          </a:xfrm>
          <a:prstGeom prst="roundRect">
            <a:avLst>
              <a:gd name="adj" fmla="val 12908"/>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4000" b="0" i="0" dirty="0">
                <a:solidFill>
                  <a:srgbClr val="000000"/>
                </a:solidFill>
                <a:effectLst/>
                <a:latin typeface="Calibri" panose="020F0502020204030204" pitchFamily="34" charset="0"/>
              </a:rPr>
              <a:t>‌</a:t>
            </a:r>
            <a:endParaRPr lang="en-US" sz="3200" b="0" i="0" dirty="0">
              <a:solidFill>
                <a:srgbClr val="000000"/>
              </a:solidFill>
              <a:effectLst/>
              <a:latin typeface="Calibri" panose="020F0502020204030204" pitchFamily="34" charset="0"/>
            </a:endParaRPr>
          </a:p>
          <a:p>
            <a:pPr algn="ctr"/>
            <a:r>
              <a:rPr lang="en-US" sz="3200" dirty="0"/>
              <a:t> </a:t>
            </a:r>
            <a:endParaRPr lang="en-US" sz="4000" b="0" i="0" dirty="0">
              <a:solidFill>
                <a:srgbClr val="000000"/>
              </a:solidFill>
              <a:effectLst/>
              <a:latin typeface="Calibri" panose="020F0502020204030204" pitchFamily="34" charset="0"/>
            </a:endParaRPr>
          </a:p>
          <a:p>
            <a:pPr algn="l"/>
            <a:r>
              <a:rPr lang="en-US" sz="4000" b="0" i="0" dirty="0">
                <a:solidFill>
                  <a:srgbClr val="000000"/>
                </a:solidFill>
                <a:effectLst/>
                <a:latin typeface="Calibri" panose="020F0502020204030204" pitchFamily="34" charset="0"/>
              </a:rPr>
              <a:t>‌</a:t>
            </a:r>
          </a:p>
          <a:p>
            <a:pPr algn="ctr"/>
            <a:endParaRPr lang="en-US" sz="3200" dirty="0">
              <a:solidFill>
                <a:srgbClr val="000000"/>
              </a:solidFill>
              <a:latin typeface="Calibri" panose="020F0502020204030204" pitchFamily="34" charset="0"/>
            </a:endParaRPr>
          </a:p>
          <a:p>
            <a:pPr algn="ctr"/>
            <a:r>
              <a:rPr lang="en-US" sz="4000" dirty="0">
                <a:solidFill>
                  <a:schemeClr val="tx1"/>
                </a:solidFill>
                <a:effectLst/>
              </a:rPr>
              <a:t>Aniruddha-Tapas. (n.d.). </a:t>
            </a:r>
            <a:r>
              <a:rPr lang="en-US" sz="4000" i="1" dirty="0">
                <a:solidFill>
                  <a:schemeClr val="tx1"/>
                </a:solidFill>
                <a:effectLst/>
              </a:rPr>
              <a:t>Aniruddha-Tapas/predicting-diseases-from-symptoms: Training a decision tree to predict diseases from symptoms.</a:t>
            </a:r>
            <a:r>
              <a:rPr lang="en-US" sz="4000" dirty="0">
                <a:solidFill>
                  <a:schemeClr val="tx1"/>
                </a:solidFill>
                <a:effectLst/>
              </a:rPr>
              <a:t> GitHub. Retrieved February 27, 2023, from https://github.com/Aniruddha-Tapas/Predicting-Diseases-From-Symptoms </a:t>
            </a:r>
          </a:p>
          <a:p>
            <a:pPr algn="ctr"/>
            <a:endParaRPr lang="en-US" dirty="0"/>
          </a:p>
        </p:txBody>
      </p:sp>
      <p:sp>
        <p:nvSpPr>
          <p:cNvPr id="15" name="Rectangle: Rounded Corners 14">
            <a:extLst>
              <a:ext uri="{FF2B5EF4-FFF2-40B4-BE49-F238E27FC236}">
                <a16:creationId xmlns:a16="http://schemas.microsoft.com/office/drawing/2014/main" id="{5B3F9161-8B30-F832-EE76-1539B80DCE78}"/>
              </a:ext>
            </a:extLst>
          </p:cNvPr>
          <p:cNvSpPr/>
          <p:nvPr/>
        </p:nvSpPr>
        <p:spPr>
          <a:xfrm>
            <a:off x="22545162" y="30615255"/>
            <a:ext cx="5715000" cy="953311"/>
          </a:xfrm>
          <a:prstGeom prst="round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References</a:t>
            </a:r>
          </a:p>
        </p:txBody>
      </p:sp>
      <p:sp>
        <p:nvSpPr>
          <p:cNvPr id="21" name="TextBox 20">
            <a:extLst>
              <a:ext uri="{FF2B5EF4-FFF2-40B4-BE49-F238E27FC236}">
                <a16:creationId xmlns:a16="http://schemas.microsoft.com/office/drawing/2014/main" id="{928A9090-07FB-A320-FEC2-82298DCBB15F}"/>
              </a:ext>
            </a:extLst>
          </p:cNvPr>
          <p:cNvSpPr txBox="1"/>
          <p:nvPr/>
        </p:nvSpPr>
        <p:spPr>
          <a:xfrm>
            <a:off x="342900" y="40108616"/>
            <a:ext cx="20421600" cy="2215991"/>
          </a:xfrm>
          <a:prstGeom prst="rect">
            <a:avLst/>
          </a:prstGeom>
          <a:noFill/>
        </p:spPr>
        <p:txBody>
          <a:bodyPr wrap="square" rtlCol="0">
            <a:spAutoFit/>
          </a:bodyPr>
          <a:lstStyle/>
          <a:p>
            <a:r>
              <a:rPr lang="en-US" sz="4000" dirty="0">
                <a:solidFill>
                  <a:schemeClr val="bg1"/>
                </a:solidFill>
              </a:rPr>
              <a:t>Created by:-</a:t>
            </a:r>
          </a:p>
          <a:p>
            <a:endParaRPr lang="en-US" sz="4000" dirty="0">
              <a:solidFill>
                <a:schemeClr val="bg1"/>
              </a:solidFill>
            </a:endParaRPr>
          </a:p>
          <a:p>
            <a:r>
              <a:rPr lang="en-US" sz="4000" dirty="0">
                <a:solidFill>
                  <a:schemeClr val="bg1"/>
                </a:solidFill>
              </a:rPr>
              <a:t>1- BATTE MANI SAMPATH KUMAR  2- SAI MOULIK KOLLIPARA  3- SANDEEP KILARU</a:t>
            </a:r>
          </a:p>
          <a:p>
            <a:r>
              <a:rPr lang="en-US" dirty="0"/>
              <a:t> </a:t>
            </a:r>
          </a:p>
        </p:txBody>
      </p:sp>
      <p:sp>
        <p:nvSpPr>
          <p:cNvPr id="24" name="Oval 23">
            <a:extLst>
              <a:ext uri="{FF2B5EF4-FFF2-40B4-BE49-F238E27FC236}">
                <a16:creationId xmlns:a16="http://schemas.microsoft.com/office/drawing/2014/main" id="{DC80153C-AC4A-E818-009F-097A83D3F380}"/>
              </a:ext>
            </a:extLst>
          </p:cNvPr>
          <p:cNvSpPr/>
          <p:nvPr/>
        </p:nvSpPr>
        <p:spPr>
          <a:xfrm>
            <a:off x="12595036" y="29295073"/>
            <a:ext cx="175098" cy="12418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ABBEC816-D137-308E-4318-BA0127BF0604}"/>
              </a:ext>
            </a:extLst>
          </p:cNvPr>
          <p:cNvSpPr/>
          <p:nvPr/>
        </p:nvSpPr>
        <p:spPr>
          <a:xfrm>
            <a:off x="12595036" y="19238848"/>
            <a:ext cx="17060815" cy="10268153"/>
          </a:xfrm>
          <a:prstGeom prst="roundRect">
            <a:avLst>
              <a:gd name="adj" fmla="val 14014"/>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
            <a:extLst>
              <a:ext uri="{FF2B5EF4-FFF2-40B4-BE49-F238E27FC236}">
                <a16:creationId xmlns:a16="http://schemas.microsoft.com/office/drawing/2014/main" id="{317C10E3-0209-945B-A6B2-0D53DE0F93D8}"/>
              </a:ext>
            </a:extLst>
          </p:cNvPr>
          <p:cNvSpPr>
            <a:spLocks noChangeArrowheads="1"/>
          </p:cNvSpPr>
          <p:nvPr/>
        </p:nvSpPr>
        <p:spPr bwMode="auto">
          <a:xfrm>
            <a:off x="0" y="0"/>
            <a:ext cx="30275213"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633213"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Roboto Mono"/>
              </a:rPr>
              <a:t>Manufacturer with Most Vehicles: Tesla with 13 vehicles</a:t>
            </a:r>
            <a:endParaRPr kumimoji="0" lang="en-US" altLang="en-US" sz="19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dirty="0">
                <a:ln>
                  <a:noFill/>
                </a:ln>
                <a:solidFill>
                  <a:schemeClr val="tx1"/>
                </a:solidFill>
                <a:effectLst/>
                <a:latin typeface="Inter"/>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8" name="Rectangle 17">
            <a:extLst>
              <a:ext uri="{FF2B5EF4-FFF2-40B4-BE49-F238E27FC236}">
                <a16:creationId xmlns:a16="http://schemas.microsoft.com/office/drawing/2014/main" id="{B1428DDB-24CF-2600-B166-0D47BC4DDA3B}"/>
              </a:ext>
            </a:extLst>
          </p:cNvPr>
          <p:cNvSpPr/>
          <p:nvPr/>
        </p:nvSpPr>
        <p:spPr>
          <a:xfrm>
            <a:off x="25222200" y="11550217"/>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Doctor smiling">
            <a:extLst>
              <a:ext uri="{FF2B5EF4-FFF2-40B4-BE49-F238E27FC236}">
                <a16:creationId xmlns:a16="http://schemas.microsoft.com/office/drawing/2014/main" id="{936BB653-0AF5-2B72-519C-00E2A6D822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37125" y="12628450"/>
            <a:ext cx="8313100" cy="5541529"/>
          </a:xfrm>
          <a:prstGeom prst="rect">
            <a:avLst/>
          </a:prstGeom>
        </p:spPr>
      </p:pic>
      <p:pic>
        <p:nvPicPr>
          <p:cNvPr id="27" name="Picture 26" descr="Stethoscope on flat surface">
            <a:extLst>
              <a:ext uri="{FF2B5EF4-FFF2-40B4-BE49-F238E27FC236}">
                <a16:creationId xmlns:a16="http://schemas.microsoft.com/office/drawing/2014/main" id="{4B408C39-2B01-994B-D2A8-027D0C2AA0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03498" y="7309009"/>
            <a:ext cx="6720356" cy="4480237"/>
          </a:xfrm>
          <a:prstGeom prst="rect">
            <a:avLst/>
          </a:prstGeom>
        </p:spPr>
      </p:pic>
      <p:sp>
        <p:nvSpPr>
          <p:cNvPr id="29" name="Oval 28">
            <a:extLst>
              <a:ext uri="{FF2B5EF4-FFF2-40B4-BE49-F238E27FC236}">
                <a16:creationId xmlns:a16="http://schemas.microsoft.com/office/drawing/2014/main" id="{9EA8B5C4-0703-5749-61AC-808B68B5A0E3}"/>
              </a:ext>
            </a:extLst>
          </p:cNvPr>
          <p:cNvSpPr/>
          <p:nvPr/>
        </p:nvSpPr>
        <p:spPr>
          <a:xfrm>
            <a:off x="17272000" y="8518674"/>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a:extLst>
              <a:ext uri="{FF2B5EF4-FFF2-40B4-BE49-F238E27FC236}">
                <a16:creationId xmlns:a16="http://schemas.microsoft.com/office/drawing/2014/main" id="{3E6AC077-4AB8-1863-F4C4-5AEB6746B97D}"/>
              </a:ext>
            </a:extLst>
          </p:cNvPr>
          <p:cNvPicPr>
            <a:picLocks noChangeAspect="1"/>
          </p:cNvPicPr>
          <p:nvPr/>
        </p:nvPicPr>
        <p:blipFill>
          <a:blip r:embed="rId5"/>
          <a:stretch>
            <a:fillRect/>
          </a:stretch>
        </p:blipFill>
        <p:spPr>
          <a:xfrm>
            <a:off x="19725642" y="14666665"/>
            <a:ext cx="8768714" cy="6361182"/>
          </a:xfrm>
          <a:prstGeom prst="rect">
            <a:avLst/>
          </a:prstGeom>
        </p:spPr>
      </p:pic>
      <p:pic>
        <p:nvPicPr>
          <p:cNvPr id="38" name="Picture 37" descr="Test tubes with solution and one is red">
            <a:extLst>
              <a:ext uri="{FF2B5EF4-FFF2-40B4-BE49-F238E27FC236}">
                <a16:creationId xmlns:a16="http://schemas.microsoft.com/office/drawing/2014/main" id="{FD32C4AF-9BEE-019A-3A20-363E519469B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51188" y="31144639"/>
            <a:ext cx="9633920" cy="6421045"/>
          </a:xfrm>
          <a:prstGeom prst="rect">
            <a:avLst/>
          </a:prstGeom>
        </p:spPr>
      </p:pic>
      <p:graphicFrame>
        <p:nvGraphicFramePr>
          <p:cNvPr id="39" name="Table 38">
            <a:extLst>
              <a:ext uri="{FF2B5EF4-FFF2-40B4-BE49-F238E27FC236}">
                <a16:creationId xmlns:a16="http://schemas.microsoft.com/office/drawing/2014/main" id="{E75A86B8-E671-0626-5FF8-19BEA7A4C140}"/>
              </a:ext>
            </a:extLst>
          </p:cNvPr>
          <p:cNvGraphicFramePr>
            <a:graphicFrameLocks noGrp="1"/>
          </p:cNvGraphicFramePr>
          <p:nvPr>
            <p:extLst>
              <p:ext uri="{D42A27DB-BD31-4B8C-83A1-F6EECF244321}">
                <p14:modId xmlns:p14="http://schemas.microsoft.com/office/powerpoint/2010/main" val="2255191962"/>
              </p:ext>
            </p:extLst>
          </p:nvPr>
        </p:nvGraphicFramePr>
        <p:xfrm>
          <a:off x="18820788" y="21309871"/>
          <a:ext cx="9962811" cy="7723632"/>
        </p:xfrm>
        <a:graphic>
          <a:graphicData uri="http://schemas.openxmlformats.org/drawingml/2006/table">
            <a:tbl>
              <a:tblPr>
                <a:tableStyleId>{284E427A-3D55-4303-BF80-6455036E1DE7}</a:tableStyleId>
              </a:tblPr>
              <a:tblGrid>
                <a:gridCol w="6796322">
                  <a:extLst>
                    <a:ext uri="{9D8B030D-6E8A-4147-A177-3AD203B41FA5}">
                      <a16:colId xmlns:a16="http://schemas.microsoft.com/office/drawing/2014/main" val="1814289960"/>
                    </a:ext>
                  </a:extLst>
                </a:gridCol>
                <a:gridCol w="3166489">
                  <a:extLst>
                    <a:ext uri="{9D8B030D-6E8A-4147-A177-3AD203B41FA5}">
                      <a16:colId xmlns:a16="http://schemas.microsoft.com/office/drawing/2014/main" val="127437988"/>
                    </a:ext>
                  </a:extLst>
                </a:gridCol>
              </a:tblGrid>
              <a:tr h="923809">
                <a:tc>
                  <a:txBody>
                    <a:bodyPr/>
                    <a:lstStyle/>
                    <a:p>
                      <a:pPr fontAlgn="b"/>
                      <a:r>
                        <a:rPr lang="en-US" b="1" dirty="0">
                          <a:effectLst/>
                        </a:rPr>
                        <a:t>Evaluation Metric</a:t>
                      </a:r>
                    </a:p>
                  </a:txBody>
                  <a:tcPr anchor="b"/>
                </a:tc>
                <a:tc>
                  <a:txBody>
                    <a:bodyPr/>
                    <a:lstStyle/>
                    <a:p>
                      <a:pPr fontAlgn="b"/>
                      <a:r>
                        <a:rPr lang="en-US" b="1" dirty="0">
                          <a:effectLst/>
                        </a:rPr>
                        <a:t>Value</a:t>
                      </a:r>
                    </a:p>
                  </a:txBody>
                  <a:tcPr anchor="b"/>
                </a:tc>
                <a:extLst>
                  <a:ext uri="{0D108BD9-81ED-4DB2-BD59-A6C34878D82A}">
                    <a16:rowId xmlns:a16="http://schemas.microsoft.com/office/drawing/2014/main" val="1087928073"/>
                  </a:ext>
                </a:extLst>
              </a:tr>
              <a:tr h="1763123">
                <a:tc>
                  <a:txBody>
                    <a:bodyPr/>
                    <a:lstStyle/>
                    <a:p>
                      <a:pPr fontAlgn="base"/>
                      <a:r>
                        <a:rPr lang="en-US" dirty="0">
                          <a:effectLst/>
                        </a:rPr>
                        <a:t>Mean Squared Error</a:t>
                      </a:r>
                    </a:p>
                  </a:txBody>
                  <a:tcPr anchor="ctr"/>
                </a:tc>
                <a:tc>
                  <a:txBody>
                    <a:bodyPr/>
                    <a:lstStyle/>
                    <a:p>
                      <a:pPr fontAlgn="base"/>
                      <a:r>
                        <a:rPr lang="en-US" dirty="0">
                          <a:effectLst/>
                        </a:rPr>
                        <a:t>0.012</a:t>
                      </a:r>
                    </a:p>
                  </a:txBody>
                  <a:tcPr anchor="ctr"/>
                </a:tc>
                <a:extLst>
                  <a:ext uri="{0D108BD9-81ED-4DB2-BD59-A6C34878D82A}">
                    <a16:rowId xmlns:a16="http://schemas.microsoft.com/office/drawing/2014/main" val="1810578412"/>
                  </a:ext>
                </a:extLst>
              </a:tr>
              <a:tr h="1869284">
                <a:tc>
                  <a:txBody>
                    <a:bodyPr/>
                    <a:lstStyle/>
                    <a:p>
                      <a:pPr fontAlgn="base"/>
                      <a:r>
                        <a:rPr lang="en-US" dirty="0">
                          <a:effectLst/>
                        </a:rPr>
                        <a:t>Root Mean Squared Error</a:t>
                      </a:r>
                    </a:p>
                  </a:txBody>
                  <a:tcPr anchor="ctr"/>
                </a:tc>
                <a:tc>
                  <a:txBody>
                    <a:bodyPr/>
                    <a:lstStyle/>
                    <a:p>
                      <a:pPr fontAlgn="base"/>
                      <a:r>
                        <a:rPr lang="en-US" dirty="0">
                          <a:effectLst/>
                        </a:rPr>
                        <a:t>0.109</a:t>
                      </a:r>
                    </a:p>
                  </a:txBody>
                  <a:tcPr anchor="ctr"/>
                </a:tc>
                <a:extLst>
                  <a:ext uri="{0D108BD9-81ED-4DB2-BD59-A6C34878D82A}">
                    <a16:rowId xmlns:a16="http://schemas.microsoft.com/office/drawing/2014/main" val="622328145"/>
                  </a:ext>
                </a:extLst>
              </a:tr>
              <a:tr h="923809">
                <a:tc>
                  <a:txBody>
                    <a:bodyPr/>
                    <a:lstStyle/>
                    <a:p>
                      <a:pPr fontAlgn="base"/>
                      <a:r>
                        <a:rPr lang="en-US" dirty="0">
                          <a:effectLst/>
                        </a:rPr>
                        <a:t>R-squared</a:t>
                      </a:r>
                    </a:p>
                  </a:txBody>
                  <a:tcPr anchor="ctr"/>
                </a:tc>
                <a:tc>
                  <a:txBody>
                    <a:bodyPr/>
                    <a:lstStyle/>
                    <a:p>
                      <a:pPr fontAlgn="base"/>
                      <a:r>
                        <a:rPr lang="en-US">
                          <a:effectLst/>
                        </a:rPr>
                        <a:t>0.897</a:t>
                      </a:r>
                    </a:p>
                  </a:txBody>
                  <a:tcPr anchor="ctr"/>
                </a:tc>
                <a:extLst>
                  <a:ext uri="{0D108BD9-81ED-4DB2-BD59-A6C34878D82A}">
                    <a16:rowId xmlns:a16="http://schemas.microsoft.com/office/drawing/2014/main" val="1250883391"/>
                  </a:ext>
                </a:extLst>
              </a:tr>
              <a:tr h="1763123">
                <a:tc>
                  <a:txBody>
                    <a:bodyPr/>
                    <a:lstStyle/>
                    <a:p>
                      <a:pPr fontAlgn="base"/>
                      <a:r>
                        <a:rPr lang="en-US" dirty="0">
                          <a:effectLst/>
                        </a:rPr>
                        <a:t>Adjusted R-squared</a:t>
                      </a:r>
                    </a:p>
                  </a:txBody>
                  <a:tcPr anchor="ctr"/>
                </a:tc>
                <a:tc>
                  <a:txBody>
                    <a:bodyPr/>
                    <a:lstStyle/>
                    <a:p>
                      <a:pPr fontAlgn="base"/>
                      <a:r>
                        <a:rPr lang="en-US" dirty="0">
                          <a:effectLst/>
                        </a:rPr>
                        <a:t>0.892</a:t>
                      </a:r>
                    </a:p>
                  </a:txBody>
                  <a:tcPr anchor="ctr"/>
                </a:tc>
                <a:extLst>
                  <a:ext uri="{0D108BD9-81ED-4DB2-BD59-A6C34878D82A}">
                    <a16:rowId xmlns:a16="http://schemas.microsoft.com/office/drawing/2014/main" val="269745149"/>
                  </a:ext>
                </a:extLst>
              </a:tr>
            </a:tbl>
          </a:graphicData>
        </a:graphic>
      </p:graphicFrame>
    </p:spTree>
    <p:extLst>
      <p:ext uri="{BB962C8B-B14F-4D97-AF65-F5344CB8AC3E}">
        <p14:creationId xmlns:p14="http://schemas.microsoft.com/office/powerpoint/2010/main" val="291999166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659</TotalTime>
  <Words>290</Words>
  <Application>Microsoft Office PowerPoint</Application>
  <PresentationFormat>Custom</PresentationFormat>
  <Paragraphs>34</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Inter</vt:lpstr>
      <vt:lpstr>Roboto Mono</vt:lpstr>
      <vt:lpstr>Söhne</vt:lpstr>
      <vt:lpstr>Trebuchet MS</vt:lpstr>
      <vt:lpstr>Wingdings 3</vt:lpstr>
      <vt:lpstr>Facet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Kollipara, Sai Moulik</dc:creator>
  <cp:lastModifiedBy>Batte, Mani Sampath Kumar</cp:lastModifiedBy>
  <cp:revision>7</cp:revision>
  <dcterms:created xsi:type="dcterms:W3CDTF">2022-12-05T04:43:30Z</dcterms:created>
  <dcterms:modified xsi:type="dcterms:W3CDTF">2023-02-27T17:03:27Z</dcterms:modified>
</cp:coreProperties>
</file>

<file path=docProps/thumbnail.jpeg>
</file>